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754" r:id="rId2"/>
  </p:sldMasterIdLst>
  <p:notesMasterIdLst>
    <p:notesMasterId r:id="rId22"/>
  </p:notesMasterIdLst>
  <p:handoutMasterIdLst>
    <p:handoutMasterId r:id="rId23"/>
  </p:handoutMasterIdLst>
  <p:sldIdLst>
    <p:sldId id="6693" r:id="rId3"/>
    <p:sldId id="6736" r:id="rId4"/>
    <p:sldId id="6699" r:id="rId5"/>
    <p:sldId id="6723" r:id="rId6"/>
    <p:sldId id="6730" r:id="rId7"/>
    <p:sldId id="6747" r:id="rId8"/>
    <p:sldId id="6737" r:id="rId9"/>
    <p:sldId id="6738" r:id="rId10"/>
    <p:sldId id="6716" r:id="rId11"/>
    <p:sldId id="6739" r:id="rId12"/>
    <p:sldId id="6740" r:id="rId13"/>
    <p:sldId id="6717" r:id="rId14"/>
    <p:sldId id="6741" r:id="rId15"/>
    <p:sldId id="6742" r:id="rId16"/>
    <p:sldId id="6743" r:id="rId17"/>
    <p:sldId id="6744" r:id="rId18"/>
    <p:sldId id="6745" r:id="rId19"/>
    <p:sldId id="6746" r:id="rId20"/>
    <p:sldId id="6722" r:id="rId21"/>
  </p:sldIdLst>
  <p:sldSz cx="9144000" cy="5143500" type="screen16x9"/>
  <p:notesSz cx="6858000" cy="9144000"/>
  <p:custDataLst>
    <p:tags r:id="rId24"/>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2" orient="horz" pos="3240" userDrawn="1">
          <p15:clr>
            <a:srgbClr val="A4A3A4"/>
          </p15:clr>
        </p15:guide>
        <p15:guide id="23" pos="2880" userDrawn="1">
          <p15:clr>
            <a:srgbClr val="A4A3A4"/>
          </p15:clr>
        </p15:guide>
        <p15:guide id="25" orient="horz" pos="486" userDrawn="1">
          <p15:clr>
            <a:srgbClr val="A4A3A4"/>
          </p15:clr>
        </p15:guide>
        <p15:guide id="26" pos="2200" userDrawn="1">
          <p15:clr>
            <a:srgbClr val="A4A3A4"/>
          </p15:clr>
        </p15:guide>
        <p15:guide id="27" orient="horz" pos="2754" userDrawn="1">
          <p15:clr>
            <a:srgbClr val="A4A3A4"/>
          </p15:clr>
        </p15:guide>
        <p15:guide id="29" pos="3787" userDrawn="1">
          <p15:clr>
            <a:srgbClr val="A4A3A4"/>
          </p15:clr>
        </p15:guide>
        <p15:guide id="30" pos="5375" userDrawn="1">
          <p15:clr>
            <a:srgbClr val="A4A3A4"/>
          </p15:clr>
        </p15:guide>
        <p15:guide id="31" pos="385" userDrawn="1">
          <p15:clr>
            <a:srgbClr val="A4A3A4"/>
          </p15:clr>
        </p15:guide>
        <p15:guide id="32" orient="horz" pos="1756"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dmin" initials="a" lastIdx="3" clrIdx="0"/>
</p:cmAuthorLst>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1A6E9D"/>
    <a:srgbClr val="033E78"/>
    <a:srgbClr val="0263A1"/>
    <a:srgbClr val="0089B8"/>
    <a:srgbClr val="0BB0C2"/>
    <a:srgbClr val="F6F6F6"/>
    <a:srgbClr val="F15A24"/>
    <a:srgbClr val="FF402A"/>
    <a:srgbClr val="FED8CD"/>
    <a:srgbClr val="F9F9F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824" autoAdjust="0"/>
    <p:restoredTop sz="95012" autoAdjust="0"/>
  </p:normalViewPr>
  <p:slideViewPr>
    <p:cSldViewPr>
      <p:cViewPr varScale="1">
        <p:scale>
          <a:sx n="146" d="100"/>
          <a:sy n="146" d="100"/>
        </p:scale>
        <p:origin x="100" y="168"/>
      </p:cViewPr>
      <p:guideLst>
        <p:guide orient="horz" pos="3240"/>
        <p:guide pos="2880"/>
        <p:guide orient="horz" pos="486"/>
        <p:guide pos="2200"/>
        <p:guide orient="horz" pos="2754"/>
        <p:guide pos="3787"/>
        <p:guide pos="5375"/>
        <p:guide pos="385"/>
        <p:guide orient="horz" pos="1756"/>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howGuides="1">
      <p:cViewPr varScale="1">
        <p:scale>
          <a:sx n="84" d="100"/>
          <a:sy n="84" d="100"/>
        </p:scale>
        <p:origin x="3846" y="6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gs" Target="tags/tag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handoutMaster" Target="handoutMasters/handoutMaster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A671E8F-9B2B-491C-BF18-E33909BE8334}" type="datetimeFigureOut">
              <a:rPr lang="zh-CN" altLang="en-US" smtClean="0"/>
              <a:t>2023/2/21</a:t>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A1C2023-A398-416E-AC65-CBA0D090EB2B}" type="slidenum">
              <a:rPr lang="zh-CN" altLang="en-US" smtClean="0"/>
              <a:t>‹#›</a:t>
            </a:fld>
            <a:endParaRPr lang="zh-CN" altLang="en-US"/>
          </a:p>
        </p:txBody>
      </p:sp>
    </p:spTree>
    <p:extLst>
      <p:ext uri="{BB962C8B-B14F-4D97-AF65-F5344CB8AC3E}">
        <p14:creationId xmlns:p14="http://schemas.microsoft.com/office/powerpoint/2010/main" val="13142163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491C0ED-1C8B-4FF3-91A6-E652895D4634}" type="datetimeFigureOut">
              <a:rPr lang="zh-CN" altLang="en-US" smtClean="0"/>
              <a:t>2023/2/21</a:t>
            </a:fld>
            <a:endParaRPr lang="zh-CN" altLang="en-US"/>
          </a:p>
        </p:txBody>
      </p:sp>
      <p:sp>
        <p:nvSpPr>
          <p:cNvPr id="4" name="幻灯片图像占位符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66ED419-5B3F-423C-8358-46E41EBE13C9}" type="slidenum">
              <a:rPr lang="zh-CN" altLang="en-US" smtClean="0"/>
              <a:t>‹#›</a:t>
            </a:fld>
            <a:endParaRPr lang="zh-CN" altLang="en-US"/>
          </a:p>
        </p:txBody>
      </p:sp>
    </p:spTree>
    <p:extLst>
      <p:ext uri="{BB962C8B-B14F-4D97-AF65-F5344CB8AC3E}">
        <p14:creationId xmlns:p14="http://schemas.microsoft.com/office/powerpoint/2010/main" val="6982416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766ED419-5B3F-423C-8358-46E41EBE13C9}" type="slidenum">
              <a:rPr lang="zh-CN" altLang="en-US" smtClean="0"/>
              <a:t>1</a:t>
            </a:fld>
            <a:endParaRPr lang="zh-CN" altLang="en-US"/>
          </a:p>
        </p:txBody>
      </p:sp>
    </p:spTree>
    <p:extLst>
      <p:ext uri="{BB962C8B-B14F-4D97-AF65-F5344CB8AC3E}">
        <p14:creationId xmlns:p14="http://schemas.microsoft.com/office/powerpoint/2010/main" val="46018431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66ED419-5B3F-423C-8358-46E41EBE13C9}" type="slidenum">
              <a:rPr kumimoji="0" lang="zh-CN" altLang="en-US" sz="1200" b="0" i="0" u="none" strike="noStrike" kern="1200" cap="none" spc="0" normalizeH="0" baseline="0" noProof="0" smtClean="0">
                <a:ln>
                  <a:noFill/>
                </a:ln>
                <a:solidFill>
                  <a:prstClr val="black"/>
                </a:solidFill>
                <a:effectLst/>
                <a:uLnTx/>
                <a:uFillTx/>
                <a:latin typeface="Calibri"/>
                <a:ea typeface="宋体"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zh-CN" altLang="en-US" sz="1200" b="0" i="0" u="none" strike="noStrike" kern="1200" cap="none" spc="0" normalizeH="0" baseline="0" noProof="0">
              <a:ln>
                <a:noFill/>
              </a:ln>
              <a:solidFill>
                <a:prstClr val="black"/>
              </a:solidFill>
              <a:effectLst/>
              <a:uLnTx/>
              <a:uFillTx/>
              <a:latin typeface="Calibri"/>
              <a:ea typeface="宋体" panose="02010600030101010101" pitchFamily="2" charset="-122"/>
              <a:cs typeface="+mn-cs"/>
            </a:endParaRPr>
          </a:p>
        </p:txBody>
      </p:sp>
    </p:spTree>
    <p:extLst>
      <p:ext uri="{BB962C8B-B14F-4D97-AF65-F5344CB8AC3E}">
        <p14:creationId xmlns:p14="http://schemas.microsoft.com/office/powerpoint/2010/main" val="338177035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9281703C-A4E6-4F50-9D61-ABE41FF233BC}" type="slidenum">
              <a:rPr lang="zh-CN" altLang="en-US" smtClean="0"/>
              <a:t>13</a:t>
            </a:fld>
            <a:endParaRPr lang="zh-CN" altLang="en-US"/>
          </a:p>
        </p:txBody>
      </p:sp>
    </p:spTree>
    <p:extLst>
      <p:ext uri="{BB962C8B-B14F-4D97-AF65-F5344CB8AC3E}">
        <p14:creationId xmlns:p14="http://schemas.microsoft.com/office/powerpoint/2010/main" val="27441045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66ED419-5B3F-423C-8358-46E41EBE13C9}" type="slidenum">
              <a:rPr kumimoji="0" lang="zh-CN" altLang="en-US" sz="1200" b="0" i="0" u="none" strike="noStrike" kern="1200" cap="none" spc="0" normalizeH="0" baseline="0" noProof="0" smtClean="0">
                <a:ln>
                  <a:noFill/>
                </a:ln>
                <a:solidFill>
                  <a:prstClr val="black"/>
                </a:solidFill>
                <a:effectLst/>
                <a:uLnTx/>
                <a:uFillTx/>
                <a:latin typeface="Calibri"/>
                <a:ea typeface="宋体"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zh-CN" altLang="en-US" sz="1200" b="0" i="0" u="none" strike="noStrike" kern="1200" cap="none" spc="0" normalizeH="0" baseline="0" noProof="0">
              <a:ln>
                <a:noFill/>
              </a:ln>
              <a:solidFill>
                <a:prstClr val="black"/>
              </a:solidFill>
              <a:effectLst/>
              <a:uLnTx/>
              <a:uFillTx/>
              <a:latin typeface="Calibri"/>
              <a:ea typeface="宋体" panose="02010600030101010101" pitchFamily="2" charset="-122"/>
              <a:cs typeface="+mn-cs"/>
            </a:endParaRPr>
          </a:p>
        </p:txBody>
      </p:sp>
    </p:spTree>
    <p:extLst>
      <p:ext uri="{BB962C8B-B14F-4D97-AF65-F5344CB8AC3E}">
        <p14:creationId xmlns:p14="http://schemas.microsoft.com/office/powerpoint/2010/main" val="8840359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66ED419-5B3F-423C-8358-46E41EBE13C9}" type="slidenum">
              <a:rPr kumimoji="0" lang="zh-CN" altLang="en-US" sz="1200" b="0" i="0" u="none" strike="noStrike" kern="1200" cap="none" spc="0" normalizeH="0" baseline="0" noProof="0" smtClean="0">
                <a:ln>
                  <a:noFill/>
                </a:ln>
                <a:solidFill>
                  <a:prstClr val="black"/>
                </a:solidFill>
                <a:effectLst/>
                <a:uLnTx/>
                <a:uFillTx/>
                <a:latin typeface="Calibri"/>
                <a:ea typeface="宋体"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zh-CN" altLang="en-US" sz="1200" b="0" i="0" u="none" strike="noStrike" kern="1200" cap="none" spc="0" normalizeH="0" baseline="0" noProof="0">
              <a:ln>
                <a:noFill/>
              </a:ln>
              <a:solidFill>
                <a:prstClr val="black"/>
              </a:solidFill>
              <a:effectLst/>
              <a:uLnTx/>
              <a:uFillTx/>
              <a:latin typeface="Calibri"/>
              <a:ea typeface="宋体" panose="02010600030101010101" pitchFamily="2" charset="-122"/>
              <a:cs typeface="+mn-cs"/>
            </a:endParaRPr>
          </a:p>
        </p:txBody>
      </p:sp>
    </p:spTree>
    <p:extLst>
      <p:ext uri="{BB962C8B-B14F-4D97-AF65-F5344CB8AC3E}">
        <p14:creationId xmlns:p14="http://schemas.microsoft.com/office/powerpoint/2010/main" val="42085525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9281703C-A4E6-4F50-9D61-ABE41FF233BC}" type="slidenum">
              <a:rPr lang="zh-CN" altLang="en-US" smtClean="0"/>
              <a:t>3</a:t>
            </a:fld>
            <a:endParaRPr lang="zh-CN" altLang="en-US"/>
          </a:p>
        </p:txBody>
      </p:sp>
    </p:spTree>
    <p:extLst>
      <p:ext uri="{BB962C8B-B14F-4D97-AF65-F5344CB8AC3E}">
        <p14:creationId xmlns:p14="http://schemas.microsoft.com/office/powerpoint/2010/main" val="41307425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9281703C-A4E6-4F50-9D61-ABE41FF233BC}" type="slidenum">
              <a:rPr lang="zh-CN" altLang="en-US" smtClean="0"/>
              <a:t>4</a:t>
            </a:fld>
            <a:endParaRPr lang="zh-CN" altLang="en-US"/>
          </a:p>
        </p:txBody>
      </p:sp>
    </p:spTree>
    <p:extLst>
      <p:ext uri="{BB962C8B-B14F-4D97-AF65-F5344CB8AC3E}">
        <p14:creationId xmlns:p14="http://schemas.microsoft.com/office/powerpoint/2010/main" val="20182380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9281703C-A4E6-4F50-9D61-ABE41FF233BC}" type="slidenum">
              <a:rPr lang="zh-CN" altLang="en-US" smtClean="0"/>
              <a:t>5</a:t>
            </a:fld>
            <a:endParaRPr lang="zh-CN" altLang="en-US"/>
          </a:p>
        </p:txBody>
      </p:sp>
    </p:spTree>
    <p:extLst>
      <p:ext uri="{BB962C8B-B14F-4D97-AF65-F5344CB8AC3E}">
        <p14:creationId xmlns:p14="http://schemas.microsoft.com/office/powerpoint/2010/main" val="28606783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9281703C-A4E6-4F50-9D61-ABE41FF233BC}" type="slidenum">
              <a:rPr lang="zh-CN" altLang="en-US" smtClean="0"/>
              <a:t>6</a:t>
            </a:fld>
            <a:endParaRPr lang="zh-CN" altLang="en-US"/>
          </a:p>
        </p:txBody>
      </p:sp>
    </p:spTree>
    <p:extLst>
      <p:ext uri="{BB962C8B-B14F-4D97-AF65-F5344CB8AC3E}">
        <p14:creationId xmlns:p14="http://schemas.microsoft.com/office/powerpoint/2010/main" val="847106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66ED419-5B3F-423C-8358-46E41EBE13C9}" type="slidenum">
              <a:rPr kumimoji="0" lang="zh-CN" altLang="en-US" sz="1200" b="0" i="0" u="none" strike="noStrike" kern="1200" cap="none" spc="0" normalizeH="0" baseline="0" noProof="0" smtClean="0">
                <a:ln>
                  <a:noFill/>
                </a:ln>
                <a:solidFill>
                  <a:prstClr val="black"/>
                </a:solidFill>
                <a:effectLst/>
                <a:uLnTx/>
                <a:uFillTx/>
                <a:latin typeface="Calibri"/>
                <a:ea typeface="宋体"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zh-CN" altLang="en-US" sz="1200" b="0" i="0" u="none" strike="noStrike" kern="1200" cap="none" spc="0" normalizeH="0" baseline="0" noProof="0">
              <a:ln>
                <a:noFill/>
              </a:ln>
              <a:solidFill>
                <a:prstClr val="black"/>
              </a:solidFill>
              <a:effectLst/>
              <a:uLnTx/>
              <a:uFillTx/>
              <a:latin typeface="Calibri"/>
              <a:ea typeface="宋体" panose="02010600030101010101" pitchFamily="2" charset="-122"/>
              <a:cs typeface="+mn-cs"/>
            </a:endParaRPr>
          </a:p>
        </p:txBody>
      </p:sp>
    </p:spTree>
    <p:extLst>
      <p:ext uri="{BB962C8B-B14F-4D97-AF65-F5344CB8AC3E}">
        <p14:creationId xmlns:p14="http://schemas.microsoft.com/office/powerpoint/2010/main" val="11468836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9281703C-A4E6-4F50-9D61-ABE41FF233BC}" type="slidenum">
              <a:rPr lang="zh-CN" altLang="en-US" smtClean="0"/>
              <a:t>10</a:t>
            </a:fld>
            <a:endParaRPr lang="zh-CN" altLang="en-US"/>
          </a:p>
        </p:txBody>
      </p:sp>
    </p:spTree>
    <p:extLst>
      <p:ext uri="{BB962C8B-B14F-4D97-AF65-F5344CB8AC3E}">
        <p14:creationId xmlns:p14="http://schemas.microsoft.com/office/powerpoint/2010/main" val="14802883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9281703C-A4E6-4F50-9D61-ABE41FF233BC}" type="slidenum">
              <a:rPr lang="zh-CN" altLang="en-US" smtClean="0"/>
              <a:t>11</a:t>
            </a:fld>
            <a:endParaRPr lang="zh-CN" altLang="en-US"/>
          </a:p>
        </p:txBody>
      </p:sp>
    </p:spTree>
    <p:extLst>
      <p:ext uri="{BB962C8B-B14F-4D97-AF65-F5344CB8AC3E}">
        <p14:creationId xmlns:p14="http://schemas.microsoft.com/office/powerpoint/2010/main" val="2621608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hyperlink" Target="http://www.1ppt.com/hangye/" TargetMode="Externa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5_空白">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149868716"/>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advTm="0">
        <p:fade/>
      </p:transition>
    </mc:Choice>
    <mc:Fallback xmlns="">
      <p:transition spd="med" advTm="0">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a:xfrm>
            <a:off x="457200" y="205979"/>
            <a:ext cx="8229600" cy="857250"/>
          </a:xfrm>
          <a:prstGeom prst="rect">
            <a:avLst/>
          </a:prstGeom>
        </p:spPr>
        <p:txBody>
          <a:bodyPr/>
          <a:lstStyle/>
          <a:p>
            <a:r>
              <a:rPr lang="zh-CN" altLang="en-US"/>
              <a:t>单击此处编辑母版标题样式</a:t>
            </a:r>
          </a:p>
        </p:txBody>
      </p:sp>
      <p:sp>
        <p:nvSpPr>
          <p:cNvPr id="3" name="竖排文字占位符 2"/>
          <p:cNvSpPr>
            <a:spLocks noGrp="1"/>
          </p:cNvSpPr>
          <p:nvPr>
            <p:ph type="body" orient="vert" idx="1"/>
          </p:nvPr>
        </p:nvSpPr>
        <p:spPr>
          <a:xfrm>
            <a:off x="457200" y="1200151"/>
            <a:ext cx="8229600" cy="3394472"/>
          </a:xfrm>
          <a:prstGeom prst="rect">
            <a:avLst/>
          </a:prstGeo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a:xfrm>
            <a:off x="457200" y="4767263"/>
            <a:ext cx="2133600" cy="273844"/>
          </a:xfrm>
          <a:prstGeom prst="rect">
            <a:avLst/>
          </a:prstGeom>
        </p:spPr>
        <p:txBody>
          <a:bodyPr/>
          <a:lstStyle/>
          <a:p>
            <a:fld id="{2E3AAC11-D570-4EA9-AFC0-30FB72BA45EB}" type="datetimeFigureOut">
              <a:rPr lang="zh-CN" altLang="en-US" smtClean="0">
                <a:solidFill>
                  <a:prstClr val="black"/>
                </a:solidFill>
              </a:rPr>
              <a:pPr/>
              <a:t>2023/2/21</a:t>
            </a:fld>
            <a:endParaRPr lang="zh-CN" altLang="en-US">
              <a:solidFill>
                <a:prstClr val="black"/>
              </a:solidFill>
            </a:endParaRPr>
          </a:p>
        </p:txBody>
      </p:sp>
      <p:sp>
        <p:nvSpPr>
          <p:cNvPr id="5" name="页脚占位符 4"/>
          <p:cNvSpPr>
            <a:spLocks noGrp="1"/>
          </p:cNvSpPr>
          <p:nvPr>
            <p:ph type="ftr" sz="quarter" idx="11"/>
          </p:nvPr>
        </p:nvSpPr>
        <p:spPr>
          <a:xfrm>
            <a:off x="3124200" y="4767263"/>
            <a:ext cx="2895600" cy="273844"/>
          </a:xfrm>
          <a:prstGeom prst="rect">
            <a:avLst/>
          </a:prstGeom>
        </p:spPr>
        <p:txBody>
          <a:bodyPr/>
          <a:lstStyle/>
          <a:p>
            <a:endParaRPr lang="zh-CN" altLang="en-US">
              <a:solidFill>
                <a:prstClr val="black"/>
              </a:solidFill>
            </a:endParaRPr>
          </a:p>
        </p:txBody>
      </p:sp>
      <p:sp>
        <p:nvSpPr>
          <p:cNvPr id="6" name="灯片编号占位符 5"/>
          <p:cNvSpPr>
            <a:spLocks noGrp="1"/>
          </p:cNvSpPr>
          <p:nvPr>
            <p:ph type="sldNum" sz="quarter" idx="12"/>
          </p:nvPr>
        </p:nvSpPr>
        <p:spPr>
          <a:xfrm>
            <a:off x="6553200" y="4767263"/>
            <a:ext cx="2133600" cy="273844"/>
          </a:xfrm>
          <a:prstGeom prst="rect">
            <a:avLst/>
          </a:prstGeom>
        </p:spPr>
        <p:txBody>
          <a:bodyPr/>
          <a:lstStyle/>
          <a:p>
            <a:fld id="{55ECCFAA-F4FB-487C-9F1E-C8836D0C3DC9}" type="slidenum">
              <a:rPr lang="zh-CN" altLang="en-US" smtClean="0">
                <a:solidFill>
                  <a:prstClr val="black"/>
                </a:solidFill>
              </a:rPr>
              <a:pPr/>
              <a:t>‹#›</a:t>
            </a:fld>
            <a:endParaRPr lang="zh-CN" altLang="en-US">
              <a:solidFill>
                <a:prstClr val="black"/>
              </a:solidFill>
            </a:endParaRPr>
          </a:p>
        </p:txBody>
      </p:sp>
    </p:spTree>
    <p:extLst>
      <p:ext uri="{BB962C8B-B14F-4D97-AF65-F5344CB8AC3E}">
        <p14:creationId xmlns:p14="http://schemas.microsoft.com/office/powerpoint/2010/main" val="28221930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05979"/>
            <a:ext cx="2057400" cy="4388644"/>
          </a:xfrm>
          <a:prstGeom prst="rect">
            <a:avLst/>
          </a:prstGeo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457200" y="205979"/>
            <a:ext cx="6019800" cy="4388644"/>
          </a:xfrm>
          <a:prstGeom prst="rect">
            <a:avLst/>
          </a:prstGeo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a:xfrm>
            <a:off x="457200" y="4767263"/>
            <a:ext cx="2133600" cy="273844"/>
          </a:xfrm>
          <a:prstGeom prst="rect">
            <a:avLst/>
          </a:prstGeom>
        </p:spPr>
        <p:txBody>
          <a:bodyPr/>
          <a:lstStyle/>
          <a:p>
            <a:fld id="{2E3AAC11-D570-4EA9-AFC0-30FB72BA45EB}" type="datetimeFigureOut">
              <a:rPr lang="zh-CN" altLang="en-US" smtClean="0">
                <a:solidFill>
                  <a:prstClr val="black"/>
                </a:solidFill>
              </a:rPr>
              <a:pPr/>
              <a:t>2023/2/21</a:t>
            </a:fld>
            <a:endParaRPr lang="zh-CN" altLang="en-US">
              <a:solidFill>
                <a:prstClr val="black"/>
              </a:solidFill>
            </a:endParaRPr>
          </a:p>
        </p:txBody>
      </p:sp>
      <p:sp>
        <p:nvSpPr>
          <p:cNvPr id="5" name="页脚占位符 4"/>
          <p:cNvSpPr>
            <a:spLocks noGrp="1"/>
          </p:cNvSpPr>
          <p:nvPr>
            <p:ph type="ftr" sz="quarter" idx="11"/>
          </p:nvPr>
        </p:nvSpPr>
        <p:spPr>
          <a:xfrm>
            <a:off x="3124200" y="4767263"/>
            <a:ext cx="2895600" cy="273844"/>
          </a:xfrm>
          <a:prstGeom prst="rect">
            <a:avLst/>
          </a:prstGeom>
        </p:spPr>
        <p:txBody>
          <a:bodyPr/>
          <a:lstStyle/>
          <a:p>
            <a:endParaRPr lang="zh-CN" altLang="en-US">
              <a:solidFill>
                <a:prstClr val="black"/>
              </a:solidFill>
            </a:endParaRPr>
          </a:p>
        </p:txBody>
      </p:sp>
      <p:sp>
        <p:nvSpPr>
          <p:cNvPr id="6" name="灯片编号占位符 5"/>
          <p:cNvSpPr>
            <a:spLocks noGrp="1"/>
          </p:cNvSpPr>
          <p:nvPr>
            <p:ph type="sldNum" sz="quarter" idx="12"/>
          </p:nvPr>
        </p:nvSpPr>
        <p:spPr>
          <a:xfrm>
            <a:off x="6553200" y="4767263"/>
            <a:ext cx="2133600" cy="273844"/>
          </a:xfrm>
          <a:prstGeom prst="rect">
            <a:avLst/>
          </a:prstGeom>
        </p:spPr>
        <p:txBody>
          <a:bodyPr/>
          <a:lstStyle/>
          <a:p>
            <a:fld id="{55ECCFAA-F4FB-487C-9F1E-C8836D0C3DC9}" type="slidenum">
              <a:rPr lang="zh-CN" altLang="en-US" smtClean="0">
                <a:solidFill>
                  <a:prstClr val="black"/>
                </a:solidFill>
              </a:rPr>
              <a:pPr/>
              <a:t>‹#›</a:t>
            </a:fld>
            <a:endParaRPr lang="zh-CN" altLang="en-US">
              <a:solidFill>
                <a:prstClr val="black"/>
              </a:solidFill>
            </a:endParaRPr>
          </a:p>
        </p:txBody>
      </p:sp>
    </p:spTree>
    <p:extLst>
      <p:ext uri="{BB962C8B-B14F-4D97-AF65-F5344CB8AC3E}">
        <p14:creationId xmlns:p14="http://schemas.microsoft.com/office/powerpoint/2010/main" val="34451723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Tree>
    <p:extLst>
      <p:ext uri="{BB962C8B-B14F-4D97-AF65-F5344CB8AC3E}">
        <p14:creationId xmlns:p14="http://schemas.microsoft.com/office/powerpoint/2010/main" val="13075742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标题和内容">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2740783"/>
      </p:ext>
    </p:extLst>
  </p:cSld>
  <p:clrMapOvr>
    <a:masterClrMapping/>
  </p:clrMapOvr>
  <p:transition spd="slow" advTm="0">
    <p:pull/>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5_标题和内容">
    <p:bg>
      <p:bgPr>
        <a:gradFill>
          <a:gsLst>
            <a:gs pos="0">
              <a:srgbClr val="FFFFFF"/>
            </a:gs>
            <a:gs pos="100000">
              <a:srgbClr val="FFFFFF"/>
            </a:gs>
            <a:gs pos="0">
              <a:srgbClr val="FFFFFF"/>
            </a:gs>
          </a:gsLst>
          <a:lin ang="5400000" scaled="1"/>
        </a:gra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643636422"/>
      </p:ext>
    </p:extLst>
  </p:cSld>
  <p:clrMapOvr>
    <a:masterClrMapping/>
  </p:clrMapOvr>
  <p:transition spd="slow" advTm="0">
    <p:pull/>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4_标题和内容">
    <p:bg>
      <p:bgPr>
        <a:gradFill>
          <a:gsLst>
            <a:gs pos="0">
              <a:srgbClr val="FFFFFF"/>
            </a:gs>
            <a:gs pos="100000">
              <a:srgbClr val="FFFFFF"/>
            </a:gs>
            <a:gs pos="0">
              <a:srgbClr val="FFFFFF"/>
            </a:gs>
          </a:gsLst>
          <a:lin ang="5400000" scaled="1"/>
        </a:gra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078954264"/>
      </p:ext>
    </p:extLst>
  </p:cSld>
  <p:clrMapOvr>
    <a:masterClrMapping/>
  </p:clrMapOvr>
  <p:transition spd="slow" advTm="0">
    <p:pull/>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标题和内容">
    <p:bg>
      <p:bgPr>
        <a:gradFill>
          <a:gsLst>
            <a:gs pos="0">
              <a:srgbClr val="FFFFFF"/>
            </a:gs>
            <a:gs pos="100000">
              <a:srgbClr val="FFFFFF"/>
            </a:gs>
            <a:gs pos="0">
              <a:srgbClr val="FFFFFF"/>
            </a:gs>
          </a:gsLst>
          <a:lin ang="5400000" scaled="1"/>
        </a:gra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64111623"/>
      </p:ext>
    </p:extLst>
  </p:cSld>
  <p:clrMapOvr>
    <a:masterClrMapping/>
  </p:clrMapOvr>
  <p:transition spd="slow" advTm="0">
    <p:pull/>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obj">
  <p:cSld name="1_标题和内容">
    <p:spTree>
      <p:nvGrpSpPr>
        <p:cNvPr id="1" name=""/>
        <p:cNvGrpSpPr/>
        <p:nvPr/>
      </p:nvGrpSpPr>
      <p:grpSpPr>
        <a:xfrm>
          <a:off x="0" y="0"/>
          <a:ext cx="0" cy="0"/>
          <a:chOff x="0" y="0"/>
          <a:chExt cx="0" cy="0"/>
        </a:xfrm>
      </p:grpSpPr>
    </p:spTree>
    <p:extLst>
      <p:ext uri="{BB962C8B-B14F-4D97-AF65-F5344CB8AC3E}">
        <p14:creationId xmlns:p14="http://schemas.microsoft.com/office/powerpoint/2010/main" val="34422173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457200" y="206375"/>
            <a:ext cx="8229600" cy="857250"/>
          </a:xfrm>
          <a:prstGeom prst="rect">
            <a:avLst/>
          </a:prstGeom>
        </p:spPr>
        <p:txBody>
          <a:bodyPr/>
          <a:lstStyle/>
          <a:p>
            <a:r>
              <a:rPr lang="zh-CN" altLang="en-US"/>
              <a:t>单击此处编辑母版标题样式</a:t>
            </a:r>
          </a:p>
        </p:txBody>
      </p:sp>
    </p:spTree>
    <p:extLst>
      <p:ext uri="{BB962C8B-B14F-4D97-AF65-F5344CB8AC3E}">
        <p14:creationId xmlns:p14="http://schemas.microsoft.com/office/powerpoint/2010/main" val="1459914696"/>
      </p:ext>
    </p:extLst>
  </p:cSld>
  <p:clrMapOvr>
    <a:masterClrMapping/>
  </p:clrMapOvr>
  <mc:AlternateContent xmlns:mc="http://schemas.openxmlformats.org/markup-compatibility/2006" xmlns:p14="http://schemas.microsoft.com/office/powerpoint/2010/main">
    <mc:Choice Requires="p14">
      <p:transition spd="med" p14:dur="700" advTm="0">
        <p:fade/>
      </p:transition>
    </mc:Choice>
    <mc:Fallback xmlns="">
      <p:transition spd="med" advTm="0">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457200" y="206375"/>
            <a:ext cx="8229600" cy="857250"/>
          </a:xfrm>
          <a:prstGeom prst="rect">
            <a:avLst/>
          </a:prstGeom>
        </p:spPr>
        <p:txBody>
          <a:bodyPr/>
          <a:lstStyle/>
          <a:p>
            <a:r>
              <a:rPr lang="zh-CN" altLang="en-US"/>
              <a:t>单击此处编辑母版标题样式</a:t>
            </a:r>
          </a:p>
        </p:txBody>
      </p:sp>
      <p:sp>
        <p:nvSpPr>
          <p:cNvPr id="4" name="TextBox 3"/>
          <p:cNvSpPr txBox="1"/>
          <p:nvPr userDrawn="1"/>
        </p:nvSpPr>
        <p:spPr>
          <a:xfrm>
            <a:off x="179512" y="4948014"/>
            <a:ext cx="1440159" cy="118430"/>
          </a:xfrm>
          <a:prstGeom prst="rect">
            <a:avLst/>
          </a:prstGeom>
          <a:noFill/>
        </p:spPr>
        <p:txBody>
          <a:bodyPr wrap="square" rtlCol="0">
            <a:spAutoFit/>
          </a:bodyPr>
          <a:lstStyle/>
          <a:p>
            <a:pPr marL="0" marR="0" lvl="0" indent="0" defTabSz="914400" eaLnBrk="1" fontAlgn="auto" latinLnBrk="0" hangingPunct="1">
              <a:lnSpc>
                <a:spcPct val="2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prstClr val="black"/>
                </a:solidFill>
                <a:effectLst/>
                <a:uLnTx/>
                <a:uFillTx/>
                <a:hlinkClick r:id="rId2"/>
              </a:rPr>
              <a:t>行业</a:t>
            </a:r>
            <a:r>
              <a:rPr kumimoji="0" lang="en-US" altLang="zh-CN" sz="100" b="0" i="0" u="none" strike="noStrike" kern="0" cap="none" spc="0" normalizeH="0" baseline="0" noProof="0" dirty="0">
                <a:ln>
                  <a:noFill/>
                </a:ln>
                <a:solidFill>
                  <a:prstClr val="black"/>
                </a:solidFill>
                <a:effectLst/>
                <a:uLnTx/>
                <a:uFillTx/>
                <a:hlinkClick r:id="rId2"/>
              </a:rPr>
              <a:t>PPT</a:t>
            </a:r>
            <a:r>
              <a:rPr kumimoji="0" lang="zh-CN" altLang="en-US" sz="100" b="0" i="0" u="none" strike="noStrike" kern="0" cap="none" spc="0" normalizeH="0" baseline="0" noProof="0" dirty="0">
                <a:ln>
                  <a:noFill/>
                </a:ln>
                <a:solidFill>
                  <a:prstClr val="black"/>
                </a:solidFill>
                <a:effectLst/>
                <a:uLnTx/>
                <a:uFillTx/>
                <a:hlinkClick r:id="rId2"/>
              </a:rPr>
              <a:t>模板</a:t>
            </a:r>
            <a:r>
              <a:rPr kumimoji="0" lang="en-US" altLang="zh-CN" sz="100" b="0" i="0" u="none" strike="noStrike" kern="0" cap="none" spc="0" normalizeH="0" baseline="0" noProof="0" dirty="0">
                <a:ln>
                  <a:noFill/>
                </a:ln>
                <a:solidFill>
                  <a:prstClr val="black"/>
                </a:solidFill>
                <a:effectLst/>
                <a:uLnTx/>
                <a:uFillTx/>
              </a:rPr>
              <a:t>http://www.1ppt.com/hangye/</a:t>
            </a:r>
          </a:p>
        </p:txBody>
      </p:sp>
    </p:spTree>
    <p:extLst>
      <p:ext uri="{BB962C8B-B14F-4D97-AF65-F5344CB8AC3E}">
        <p14:creationId xmlns:p14="http://schemas.microsoft.com/office/powerpoint/2010/main" val="4204190614"/>
      </p:ext>
    </p:extLst>
  </p:cSld>
  <p:clrMapOvr>
    <a:masterClrMapping/>
  </p:clrMapOvr>
  <mc:AlternateContent xmlns:mc="http://schemas.openxmlformats.org/markup-compatibility/2006" xmlns:p14="http://schemas.microsoft.com/office/powerpoint/2010/main">
    <mc:Choice Requires="p14">
      <p:transition spd="med" p14:dur="700" advTm="0">
        <p:fade/>
      </p:transition>
    </mc:Choice>
    <mc:Fallback xmlns="">
      <p:transition spd="med" advTm="0">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457200" y="206375"/>
            <a:ext cx="8229600" cy="857250"/>
          </a:xfrm>
          <a:prstGeom prst="rect">
            <a:avLst/>
          </a:prstGeom>
        </p:spPr>
        <p:txBody>
          <a:bodyPr/>
          <a:lstStyle/>
          <a:p>
            <a:r>
              <a:rPr lang="zh-CN" altLang="en-US"/>
              <a:t>单击此处编辑母版标题样式</a:t>
            </a:r>
          </a:p>
        </p:txBody>
      </p:sp>
    </p:spTree>
    <p:extLst>
      <p:ext uri="{BB962C8B-B14F-4D97-AF65-F5344CB8AC3E}">
        <p14:creationId xmlns:p14="http://schemas.microsoft.com/office/powerpoint/2010/main" val="193754295"/>
      </p:ext>
    </p:extLst>
  </p:cSld>
  <p:clrMapOvr>
    <a:masterClrMapping/>
  </p:clrMapOvr>
  <mc:AlternateContent xmlns:mc="http://schemas.openxmlformats.org/markup-compatibility/2006" xmlns:p14="http://schemas.microsoft.com/office/powerpoint/2010/main">
    <mc:Choice Requires="p14">
      <p:transition spd="med" p14:dur="700" advTm="0">
        <p:fade/>
      </p:transition>
    </mc:Choice>
    <mc:Fallback xmlns="">
      <p:transition spd="med" advTm="0">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slideLayout" Target="../slideLayouts/slideLayout11.xml"/><Relationship Id="rId1" Type="http://schemas.openxmlformats.org/officeDocument/2006/relationships/slideLayout" Target="../slideLayouts/slideLayout10.xml"/><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602252746"/>
      </p:ext>
    </p:extLst>
  </p:cSld>
  <p:clrMap bg1="lt1" tx1="dk1" bg2="lt2" tx2="dk2" accent1="accent1" accent2="accent2" accent3="accent3" accent4="accent4" accent5="accent5" accent6="accent6" hlink="hlink" folHlink="folHlink"/>
  <p:sldLayoutIdLst>
    <p:sldLayoutId id="2147483746" r:id="rId1"/>
    <p:sldLayoutId id="2147483729" r:id="rId2"/>
    <p:sldLayoutId id="2147483732" r:id="rId3"/>
    <p:sldLayoutId id="2147483731" r:id="rId4"/>
    <p:sldLayoutId id="2147483730" r:id="rId5"/>
    <p:sldLayoutId id="2147483749" r:id="rId6"/>
    <p:sldLayoutId id="2147483751" r:id="rId7"/>
    <p:sldLayoutId id="2147483752" r:id="rId8"/>
    <p:sldLayoutId id="2147483753" r:id="rId9"/>
  </p:sldLayoutIdLst>
  <mc:AlternateContent xmlns:mc="http://schemas.openxmlformats.org/markup-compatibility/2006" xmlns:p14="http://schemas.microsoft.com/office/powerpoint/2010/main">
    <mc:Choice Requires="p14">
      <p:transition spd="med" p14:dur="700" advTm="0">
        <p:fade/>
      </p:transition>
    </mc:Choice>
    <mc:Fallback xmlns="">
      <p:transition spd="med" advTm="0">
        <p:fade/>
      </p:transition>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876521114"/>
      </p:ext>
    </p:extLst>
  </p:cSld>
  <p:clrMap bg1="lt1" tx1="dk1" bg2="lt2" tx2="dk2" accent1="accent1" accent2="accent2" accent3="accent3" accent4="accent4" accent5="accent5" accent6="accent6" hlink="hlink" folHlink="folHlink"/>
  <p:sldLayoutIdLst>
    <p:sldLayoutId id="2147483755" r:id="rId1"/>
    <p:sldLayoutId id="2147483756" r:id="rId2"/>
    <p:sldLayoutId id="2147483757" r:id="rId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notesSlide" Target="../notesSlides/notesSlide3.xml"/><Relationship Id="rId1" Type="http://schemas.openxmlformats.org/officeDocument/2006/relationships/slideLayout" Target="../slideLayouts/slideLayout6.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a:extLst>
              <a:ext uri="{FF2B5EF4-FFF2-40B4-BE49-F238E27FC236}">
                <a16:creationId xmlns:a16="http://schemas.microsoft.com/office/drawing/2014/main" id="{2C2B2295-881A-490B-81F3-66C8B6D55567}"/>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b="5660"/>
          <a:stretch/>
        </p:blipFill>
        <p:spPr>
          <a:xfrm>
            <a:off x="0" y="5128"/>
            <a:ext cx="9153262" cy="5143500"/>
          </a:xfrm>
          <a:prstGeom prst="rect">
            <a:avLst/>
          </a:prstGeom>
          <a:ln>
            <a:solidFill>
              <a:srgbClr val="033E78"/>
            </a:solidFill>
          </a:ln>
        </p:spPr>
      </p:pic>
      <p:sp>
        <p:nvSpPr>
          <p:cNvPr id="7" name="矩形 6"/>
          <p:cNvSpPr/>
          <p:nvPr/>
        </p:nvSpPr>
        <p:spPr>
          <a:xfrm>
            <a:off x="1337780" y="1764167"/>
            <a:ext cx="5977919" cy="830997"/>
          </a:xfrm>
          <a:prstGeom prst="rect">
            <a:avLst/>
          </a:prstGeom>
        </p:spPr>
        <p:txBody>
          <a:bodyPr wrap="none">
            <a:spAutoFit/>
          </a:bodyPr>
          <a:lstStyle/>
          <a:p>
            <a:r>
              <a:rPr lang="zh-CN" altLang="en-US" sz="4800" dirty="0">
                <a:solidFill>
                  <a:schemeClr val="bg1"/>
                </a:solidFill>
                <a:cs typeface="+mn-ea"/>
              </a:rPr>
              <a:t>框架版本</a:t>
            </a:r>
            <a:r>
              <a:rPr lang="en-US" altLang="zh-CN" sz="4800" dirty="0">
                <a:solidFill>
                  <a:schemeClr val="bg1"/>
                </a:solidFill>
                <a:cs typeface="+mn-ea"/>
              </a:rPr>
              <a:t>3.9</a:t>
            </a:r>
            <a:r>
              <a:rPr lang="zh-CN" altLang="en-US" sz="4800" dirty="0">
                <a:solidFill>
                  <a:schemeClr val="bg1"/>
                </a:solidFill>
                <a:cs typeface="+mn-ea"/>
              </a:rPr>
              <a:t>更新说明</a:t>
            </a:r>
            <a:endParaRPr lang="en-US" altLang="zh-CN" sz="4800" dirty="0">
              <a:solidFill>
                <a:schemeClr val="bg1"/>
              </a:solidFill>
              <a:cs typeface="+mn-ea"/>
            </a:endParaRPr>
          </a:p>
        </p:txBody>
      </p:sp>
      <p:sp>
        <p:nvSpPr>
          <p:cNvPr id="9" name="矩形 8"/>
          <p:cNvSpPr/>
          <p:nvPr/>
        </p:nvSpPr>
        <p:spPr>
          <a:xfrm>
            <a:off x="2411440" y="1032895"/>
            <a:ext cx="3830600" cy="461665"/>
          </a:xfrm>
          <a:prstGeom prst="rect">
            <a:avLst/>
          </a:prstGeom>
        </p:spPr>
        <p:txBody>
          <a:bodyPr wrap="none">
            <a:spAutoFit/>
          </a:bodyPr>
          <a:lstStyle/>
          <a:p>
            <a:r>
              <a:rPr lang="en-US" altLang="zh-CN" sz="2400" dirty="0">
                <a:solidFill>
                  <a:schemeClr val="bg1"/>
                </a:solidFill>
                <a:cs typeface="+mn-ea"/>
                <a:sym typeface="+mn-lt"/>
              </a:rPr>
              <a:t>Framework Optimization</a:t>
            </a:r>
            <a:endParaRPr lang="zh-CN" altLang="en-US" sz="2400" dirty="0">
              <a:solidFill>
                <a:schemeClr val="bg1"/>
              </a:solidFill>
              <a:cs typeface="+mn-ea"/>
              <a:sym typeface="+mn-lt"/>
            </a:endParaRPr>
          </a:p>
        </p:txBody>
      </p:sp>
      <p:grpSp>
        <p:nvGrpSpPr>
          <p:cNvPr id="10" name="组合 9"/>
          <p:cNvGrpSpPr/>
          <p:nvPr/>
        </p:nvGrpSpPr>
        <p:grpSpPr>
          <a:xfrm>
            <a:off x="3743722" y="3651870"/>
            <a:ext cx="1080492" cy="288032"/>
            <a:chOff x="611188" y="2810567"/>
            <a:chExt cx="1080492" cy="288032"/>
          </a:xfrm>
          <a:solidFill>
            <a:schemeClr val="bg1"/>
          </a:solidFill>
        </p:grpSpPr>
        <p:sp>
          <p:nvSpPr>
            <p:cNvPr id="12" name="圆角矩形 11"/>
            <p:cNvSpPr/>
            <p:nvPr/>
          </p:nvSpPr>
          <p:spPr>
            <a:xfrm>
              <a:off x="611188" y="2810567"/>
              <a:ext cx="1080492" cy="288032"/>
            </a:xfrm>
            <a:prstGeom prst="roundRect">
              <a:avLst>
                <a:gd name="adj" fmla="val 50000"/>
              </a:avLst>
            </a:prstGeom>
            <a:grp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8"/>
              <a:endParaRPr lang="zh-CN" altLang="en-US" sz="1799" dirty="0">
                <a:solidFill>
                  <a:schemeClr val="accent1"/>
                </a:solidFill>
                <a:cs typeface="+mn-ea"/>
                <a:sym typeface="+mn-lt"/>
              </a:endParaRPr>
            </a:p>
          </p:txBody>
        </p:sp>
        <p:sp>
          <p:nvSpPr>
            <p:cNvPr id="13" name="矩形 12"/>
            <p:cNvSpPr/>
            <p:nvPr/>
          </p:nvSpPr>
          <p:spPr>
            <a:xfrm>
              <a:off x="760944" y="2836989"/>
              <a:ext cx="780984" cy="261610"/>
            </a:xfrm>
            <a:prstGeom prst="rect">
              <a:avLst/>
            </a:prstGeom>
            <a:noFill/>
          </p:spPr>
          <p:txBody>
            <a:bodyPr wrap="none">
              <a:spAutoFit/>
            </a:bodyPr>
            <a:lstStyle/>
            <a:p>
              <a:pPr algn="ctr"/>
              <a:r>
                <a:rPr lang="en-US" altLang="zh-CN" sz="1100" dirty="0">
                  <a:solidFill>
                    <a:srgbClr val="033E78"/>
                  </a:solidFill>
                  <a:cs typeface="+mn-ea"/>
                  <a:sym typeface="+mn-lt"/>
                </a:rPr>
                <a:t>GONGQI</a:t>
              </a:r>
              <a:endParaRPr lang="zh-CN" altLang="en-US" sz="1100" dirty="0">
                <a:solidFill>
                  <a:srgbClr val="033E78"/>
                </a:solidFill>
                <a:cs typeface="+mn-ea"/>
                <a:sym typeface="+mn-lt"/>
              </a:endParaRPr>
            </a:p>
          </p:txBody>
        </p:sp>
      </p:grpSp>
      <p:sp>
        <p:nvSpPr>
          <p:cNvPr id="14" name="矩形 13">
            <a:extLst>
              <a:ext uri="{FF2B5EF4-FFF2-40B4-BE49-F238E27FC236}">
                <a16:creationId xmlns:a16="http://schemas.microsoft.com/office/drawing/2014/main" id="{BE780EE4-09A7-4811-A279-A3D4424F73DD}"/>
              </a:ext>
            </a:extLst>
          </p:cNvPr>
          <p:cNvSpPr/>
          <p:nvPr/>
        </p:nvSpPr>
        <p:spPr>
          <a:xfrm>
            <a:off x="1403647" y="2808900"/>
            <a:ext cx="5760640" cy="415498"/>
          </a:xfrm>
          <a:prstGeom prst="rect">
            <a:avLst/>
          </a:prstGeom>
        </p:spPr>
        <p:txBody>
          <a:bodyPr wrap="square">
            <a:spAutoFit/>
          </a:bodyPr>
          <a:lstStyle/>
          <a:p>
            <a:pPr algn="ctr"/>
            <a:r>
              <a:rPr lang="en-US" altLang="zh-CN" sz="1050" dirty="0">
                <a:solidFill>
                  <a:schemeClr val="bg1"/>
                </a:solidFill>
                <a:cs typeface="+mn-ea"/>
                <a:sym typeface="+mn-lt"/>
              </a:rPr>
              <a:t>Systematic analysis and optimization of each link of the system, the other is the bottleneck analysis and optimization of a single system.</a:t>
            </a:r>
          </a:p>
        </p:txBody>
      </p:sp>
    </p:spTree>
    <p:extLst>
      <p:ext uri="{BB962C8B-B14F-4D97-AF65-F5344CB8AC3E}">
        <p14:creationId xmlns:p14="http://schemas.microsoft.com/office/powerpoint/2010/main" val="2697993879"/>
      </p:ext>
    </p:extLst>
  </p:cSld>
  <p:clrMapOvr>
    <a:masterClrMapping/>
  </p:clrMapOvr>
  <mc:AlternateContent xmlns:mc="http://schemas.openxmlformats.org/markup-compatibility/2006" xmlns:p14="http://schemas.microsoft.com/office/powerpoint/2010/main">
    <mc:Choice Requires="p14">
      <p:transition spd="med" p14:dur="700" advClick="0" advTm="0">
        <p:fade/>
      </p:transition>
    </mc:Choice>
    <mc:Fallback xmlns="">
      <p:transition spd="med"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outVertic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7" presetClass="entr" presetSubtype="1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p:cTn id="12" dur="500" fill="hold"/>
                                        <p:tgtEl>
                                          <p:spTgt spid="7"/>
                                        </p:tgtEl>
                                        <p:attrNameLst>
                                          <p:attrName>ppt_w</p:attrName>
                                        </p:attrNameLst>
                                      </p:cBhvr>
                                      <p:tavLst>
                                        <p:tav tm="0">
                                          <p:val>
                                            <p:fltVal val="0"/>
                                          </p:val>
                                        </p:tav>
                                        <p:tav tm="100000">
                                          <p:val>
                                            <p:strVal val="#ppt_w"/>
                                          </p:val>
                                        </p:tav>
                                      </p:tavLst>
                                    </p:anim>
                                    <p:anim calcmode="lin" valueType="num">
                                      <p:cBhvr>
                                        <p:cTn id="13" dur="500" fill="hold"/>
                                        <p:tgtEl>
                                          <p:spTgt spid="7"/>
                                        </p:tgtEl>
                                        <p:attrNameLst>
                                          <p:attrName>ppt_h</p:attrName>
                                        </p:attrNameLst>
                                      </p:cBhvr>
                                      <p:tavLst>
                                        <p:tav tm="0">
                                          <p:val>
                                            <p:strVal val="#ppt_h"/>
                                          </p:val>
                                        </p:tav>
                                        <p:tav tm="100000">
                                          <p:val>
                                            <p:strVal val="#ppt_h"/>
                                          </p:val>
                                        </p:tav>
                                      </p:tavLst>
                                    </p:anim>
                                  </p:childTnLst>
                                </p:cTn>
                              </p:par>
                            </p:childTnLst>
                          </p:cTn>
                        </p:par>
                      </p:childTnLst>
                    </p:cTn>
                  </p:par>
                  <p:par>
                    <p:cTn id="14" fill="hold">
                      <p:stCondLst>
                        <p:cond delay="indefinite"/>
                      </p:stCondLst>
                      <p:childTnLst>
                        <p:par>
                          <p:cTn id="15" fill="hold">
                            <p:stCondLst>
                              <p:cond delay="0"/>
                            </p:stCondLst>
                            <p:childTnLst>
                              <p:par>
                                <p:cTn id="16" presetID="14" presetClass="entr" presetSubtype="10" fill="hold" grpId="0" nodeType="clickEffect">
                                  <p:stCondLst>
                                    <p:cond delay="0"/>
                                  </p:stCondLst>
                                  <p:childTnLst>
                                    <p:set>
                                      <p:cBhvr>
                                        <p:cTn id="17" dur="1" fill="hold">
                                          <p:stCondLst>
                                            <p:cond delay="0"/>
                                          </p:stCondLst>
                                        </p:cTn>
                                        <p:tgtEl>
                                          <p:spTgt spid="14"/>
                                        </p:tgtEl>
                                        <p:attrNameLst>
                                          <p:attrName>style.visibility</p:attrName>
                                        </p:attrNameLst>
                                      </p:cBhvr>
                                      <p:to>
                                        <p:strVal val="visible"/>
                                      </p:to>
                                    </p:set>
                                    <p:animEffect transition="in" filter="randombar(horizontal)">
                                      <p:cBhvr>
                                        <p:cTn id="18" dur="500"/>
                                        <p:tgtEl>
                                          <p:spTgt spid="14"/>
                                        </p:tgtEl>
                                      </p:cBhvr>
                                    </p:animEffect>
                                  </p:childTnLst>
                                </p:cTn>
                              </p:par>
                            </p:childTnLst>
                          </p:cTn>
                        </p:par>
                      </p:childTnLst>
                    </p:cTn>
                  </p:par>
                  <p:par>
                    <p:cTn id="19" fill="hold">
                      <p:stCondLst>
                        <p:cond delay="indefinite"/>
                      </p:stCondLst>
                      <p:childTnLst>
                        <p:par>
                          <p:cTn id="20" fill="hold">
                            <p:stCondLst>
                              <p:cond delay="0"/>
                            </p:stCondLst>
                            <p:childTnLst>
                              <p:par>
                                <p:cTn id="21" presetID="14" presetClass="entr" presetSubtype="10" fill="hold" nodeType="click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randombar(horizontal)">
                                      <p:cBhvr>
                                        <p:cTn id="23"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1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文本框 15"/>
          <p:cNvSpPr txBox="1"/>
          <p:nvPr/>
        </p:nvSpPr>
        <p:spPr>
          <a:xfrm>
            <a:off x="2987824" y="411510"/>
            <a:ext cx="3308920" cy="421270"/>
          </a:xfrm>
          <a:prstGeom prst="rect">
            <a:avLst/>
          </a:prstGeom>
          <a:noFill/>
        </p:spPr>
        <p:txBody>
          <a:bodyPr wrap="square" lIns="51435" tIns="25718" rIns="51435" bIns="25718" rtlCol="0">
            <a:spAutoFit/>
          </a:bodyPr>
          <a:lstStyle/>
          <a:p>
            <a:pPr marL="0" lvl="1" algn="ctr"/>
            <a:r>
              <a:rPr lang="zh-CN" altLang="en-US" sz="2400" dirty="0">
                <a:solidFill>
                  <a:schemeClr val="accent1"/>
                </a:solidFill>
                <a:cs typeface="+mn-ea"/>
                <a:sym typeface="+mn-lt"/>
              </a:rPr>
              <a:t>第一部分</a:t>
            </a:r>
            <a:r>
              <a:rPr lang="en-US" altLang="zh-CN" sz="2400" dirty="0">
                <a:solidFill>
                  <a:schemeClr val="accent1"/>
                </a:solidFill>
                <a:cs typeface="+mn-ea"/>
                <a:sym typeface="+mn-lt"/>
              </a:rPr>
              <a:t>-</a:t>
            </a:r>
            <a:r>
              <a:rPr lang="zh-CN" altLang="en-US" sz="2400" dirty="0">
                <a:solidFill>
                  <a:schemeClr val="accent1"/>
                </a:solidFill>
                <a:cs typeface="+mn-ea"/>
                <a:sym typeface="+mn-lt"/>
              </a:rPr>
              <a:t>优化</a:t>
            </a:r>
          </a:p>
        </p:txBody>
      </p:sp>
      <p:grpSp>
        <p:nvGrpSpPr>
          <p:cNvPr id="3" name="组合 2"/>
          <p:cNvGrpSpPr/>
          <p:nvPr/>
        </p:nvGrpSpPr>
        <p:grpSpPr>
          <a:xfrm>
            <a:off x="828134" y="973619"/>
            <a:ext cx="655806" cy="655806"/>
            <a:chOff x="1336777" y="2215111"/>
            <a:chExt cx="1103576" cy="1103576"/>
          </a:xfrm>
        </p:grpSpPr>
        <p:sp>
          <p:nvSpPr>
            <p:cNvPr id="4" name="椭圆 3"/>
            <p:cNvSpPr/>
            <p:nvPr/>
          </p:nvSpPr>
          <p:spPr>
            <a:xfrm>
              <a:off x="1336777" y="2215111"/>
              <a:ext cx="1103576" cy="1103576"/>
            </a:xfrm>
            <a:prstGeom prst="ellipse">
              <a:avLst/>
            </a:prstGeom>
            <a:solidFill>
              <a:srgbClr val="033E78"/>
            </a:solidFill>
            <a:ln>
              <a:noFill/>
            </a:ln>
            <a:effectLst>
              <a:outerShdw blurRad="635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8580" tIns="34290" rIns="68580" bIns="34290" numCol="1" spcCol="0" rtlCol="0" fromWordArt="0" anchor="ctr" anchorCtr="0" forceAA="0" compatLnSpc="1">
              <a:prstTxWarp prst="textNoShape">
                <a:avLst/>
              </a:prstTxWarp>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1350">
                <a:solidFill>
                  <a:schemeClr val="tx1">
                    <a:lumMod val="65000"/>
                    <a:lumOff val="35000"/>
                  </a:schemeClr>
                </a:solidFill>
                <a:cs typeface="+mn-ea"/>
                <a:sym typeface="+mn-lt"/>
              </a:endParaRPr>
            </a:p>
          </p:txBody>
        </p:sp>
        <p:sp>
          <p:nvSpPr>
            <p:cNvPr id="5" name="椭圆 8"/>
            <p:cNvSpPr/>
            <p:nvPr/>
          </p:nvSpPr>
          <p:spPr>
            <a:xfrm>
              <a:off x="1684301" y="2569576"/>
              <a:ext cx="408528" cy="408526"/>
            </a:xfrm>
            <a:custGeom>
              <a:avLst/>
              <a:gdLst>
                <a:gd name="connsiteX0" fmla="*/ 199497 w 331788"/>
                <a:gd name="connsiteY0" fmla="*/ 265112 h 331787"/>
                <a:gd name="connsiteX1" fmla="*/ 209798 w 331788"/>
                <a:gd name="connsiteY1" fmla="*/ 279217 h 331787"/>
                <a:gd name="connsiteX2" fmla="*/ 238126 w 331788"/>
                <a:gd name="connsiteY2" fmla="*/ 315118 h 331787"/>
                <a:gd name="connsiteX3" fmla="*/ 166018 w 331788"/>
                <a:gd name="connsiteY3" fmla="*/ 331787 h 331787"/>
                <a:gd name="connsiteX4" fmla="*/ 122238 w 331788"/>
                <a:gd name="connsiteY4" fmla="*/ 325376 h 331787"/>
                <a:gd name="connsiteX5" fmla="*/ 199497 w 331788"/>
                <a:gd name="connsiteY5" fmla="*/ 265112 h 331787"/>
                <a:gd name="connsiteX6" fmla="*/ 190500 w 331788"/>
                <a:gd name="connsiteY6" fmla="*/ 228600 h 331787"/>
                <a:gd name="connsiteX7" fmla="*/ 201490 w 331788"/>
                <a:gd name="connsiteY7" fmla="*/ 228600 h 331787"/>
                <a:gd name="connsiteX8" fmla="*/ 206375 w 331788"/>
                <a:gd name="connsiteY8" fmla="*/ 236394 h 331787"/>
                <a:gd name="connsiteX9" fmla="*/ 200269 w 331788"/>
                <a:gd name="connsiteY9" fmla="*/ 242888 h 331787"/>
                <a:gd name="connsiteX10" fmla="*/ 190500 w 331788"/>
                <a:gd name="connsiteY10" fmla="*/ 228600 h 331787"/>
                <a:gd name="connsiteX11" fmla="*/ 146452 w 331788"/>
                <a:gd name="connsiteY11" fmla="*/ 228600 h 331787"/>
                <a:gd name="connsiteX12" fmla="*/ 164590 w 331788"/>
                <a:gd name="connsiteY12" fmla="*/ 229897 h 331787"/>
                <a:gd name="connsiteX13" fmla="*/ 165885 w 331788"/>
                <a:gd name="connsiteY13" fmla="*/ 229897 h 331787"/>
                <a:gd name="connsiteX14" fmla="*/ 173659 w 331788"/>
                <a:gd name="connsiteY14" fmla="*/ 229897 h 331787"/>
                <a:gd name="connsiteX15" fmla="*/ 190501 w 331788"/>
                <a:gd name="connsiteY15" fmla="*/ 253240 h 331787"/>
                <a:gd name="connsiteX16" fmla="*/ 103699 w 331788"/>
                <a:gd name="connsiteY16" fmla="*/ 320675 h 331787"/>
                <a:gd name="connsiteX17" fmla="*/ 77788 w 331788"/>
                <a:gd name="connsiteY17" fmla="*/ 306410 h 331787"/>
                <a:gd name="connsiteX18" fmla="*/ 112768 w 331788"/>
                <a:gd name="connsiteY18" fmla="*/ 244162 h 331787"/>
                <a:gd name="connsiteX19" fmla="*/ 121837 w 331788"/>
                <a:gd name="connsiteY19" fmla="*/ 245459 h 331787"/>
                <a:gd name="connsiteX20" fmla="*/ 146452 w 331788"/>
                <a:gd name="connsiteY20" fmla="*/ 228600 h 331787"/>
                <a:gd name="connsiteX21" fmla="*/ 323851 w 331788"/>
                <a:gd name="connsiteY21" fmla="*/ 217487 h 331787"/>
                <a:gd name="connsiteX22" fmla="*/ 249631 w 331788"/>
                <a:gd name="connsiteY22" fmla="*/ 307975 h 331787"/>
                <a:gd name="connsiteX23" fmla="*/ 207963 w 331788"/>
                <a:gd name="connsiteY23" fmla="*/ 253682 h 331787"/>
                <a:gd name="connsiteX24" fmla="*/ 218380 w 331788"/>
                <a:gd name="connsiteY24" fmla="*/ 243341 h 331787"/>
                <a:gd name="connsiteX25" fmla="*/ 227495 w 331788"/>
                <a:gd name="connsiteY25" fmla="*/ 244634 h 331787"/>
                <a:gd name="connsiteX26" fmla="*/ 253537 w 331788"/>
                <a:gd name="connsiteY26" fmla="*/ 225243 h 331787"/>
                <a:gd name="connsiteX27" fmla="*/ 323851 w 331788"/>
                <a:gd name="connsiteY27" fmla="*/ 217487 h 331787"/>
                <a:gd name="connsiteX28" fmla="*/ 3175 w 331788"/>
                <a:gd name="connsiteY28" fmla="*/ 196850 h 331787"/>
                <a:gd name="connsiteX29" fmla="*/ 93642 w 331788"/>
                <a:gd name="connsiteY29" fmla="*/ 222902 h 331787"/>
                <a:gd name="connsiteX30" fmla="*/ 100013 w 331788"/>
                <a:gd name="connsiteY30" fmla="*/ 235927 h 331787"/>
                <a:gd name="connsiteX31" fmla="*/ 65610 w 331788"/>
                <a:gd name="connsiteY31" fmla="*/ 298450 h 331787"/>
                <a:gd name="connsiteX32" fmla="*/ 3175 w 331788"/>
                <a:gd name="connsiteY32" fmla="*/ 196850 h 331787"/>
                <a:gd name="connsiteX33" fmla="*/ 146517 w 331788"/>
                <a:gd name="connsiteY33" fmla="*/ 192087 h 331787"/>
                <a:gd name="connsiteX34" fmla="*/ 163513 w 331788"/>
                <a:gd name="connsiteY34" fmla="*/ 215900 h 331787"/>
                <a:gd name="connsiteX35" fmla="*/ 147825 w 331788"/>
                <a:gd name="connsiteY35" fmla="*/ 214577 h 331787"/>
                <a:gd name="connsiteX36" fmla="*/ 141288 w 331788"/>
                <a:gd name="connsiteY36" fmla="*/ 200025 h 331787"/>
                <a:gd name="connsiteX37" fmla="*/ 146517 w 331788"/>
                <a:gd name="connsiteY37" fmla="*/ 192087 h 331787"/>
                <a:gd name="connsiteX38" fmla="*/ 277877 w 331788"/>
                <a:gd name="connsiteY38" fmla="*/ 160337 h 331787"/>
                <a:gd name="connsiteX39" fmla="*/ 314326 w 331788"/>
                <a:gd name="connsiteY39" fmla="*/ 204624 h 331787"/>
                <a:gd name="connsiteX40" fmla="*/ 253143 w 331788"/>
                <a:gd name="connsiteY40" fmla="*/ 211137 h 331787"/>
                <a:gd name="connsiteX41" fmla="*/ 249238 w 331788"/>
                <a:gd name="connsiteY41" fmla="*/ 203322 h 331787"/>
                <a:gd name="connsiteX42" fmla="*/ 277877 w 331788"/>
                <a:gd name="connsiteY42" fmla="*/ 160337 h 331787"/>
                <a:gd name="connsiteX43" fmla="*/ 290513 w 331788"/>
                <a:gd name="connsiteY43" fmla="*/ 153987 h 331787"/>
                <a:gd name="connsiteX44" fmla="*/ 331788 w 331788"/>
                <a:gd name="connsiteY44" fmla="*/ 167061 h 331787"/>
                <a:gd name="connsiteX45" fmla="*/ 329125 w 331788"/>
                <a:gd name="connsiteY45" fmla="*/ 198437 h 331787"/>
                <a:gd name="connsiteX46" fmla="*/ 290513 w 331788"/>
                <a:gd name="connsiteY46" fmla="*/ 153987 h 331787"/>
                <a:gd name="connsiteX47" fmla="*/ 113341 w 331788"/>
                <a:gd name="connsiteY47" fmla="*/ 139700 h 331787"/>
                <a:gd name="connsiteX48" fmla="*/ 130085 w 331788"/>
                <a:gd name="connsiteY48" fmla="*/ 169324 h 331787"/>
                <a:gd name="connsiteX49" fmla="*/ 136525 w 331788"/>
                <a:gd name="connsiteY49" fmla="*/ 178340 h 331787"/>
                <a:gd name="connsiteX50" fmla="*/ 128797 w 331788"/>
                <a:gd name="connsiteY50" fmla="*/ 191219 h 331787"/>
                <a:gd name="connsiteX51" fmla="*/ 121069 w 331788"/>
                <a:gd name="connsiteY51" fmla="*/ 189932 h 331787"/>
                <a:gd name="connsiteX52" fmla="*/ 95310 w 331788"/>
                <a:gd name="connsiteY52" fmla="*/ 207963 h 331787"/>
                <a:gd name="connsiteX53" fmla="*/ 1288 w 331788"/>
                <a:gd name="connsiteY53" fmla="*/ 179628 h 331787"/>
                <a:gd name="connsiteX54" fmla="*/ 0 w 331788"/>
                <a:gd name="connsiteY54" fmla="*/ 165460 h 331787"/>
                <a:gd name="connsiteX55" fmla="*/ 1288 w 331788"/>
                <a:gd name="connsiteY55" fmla="*/ 151292 h 331787"/>
                <a:gd name="connsiteX56" fmla="*/ 113341 w 331788"/>
                <a:gd name="connsiteY56" fmla="*/ 139700 h 331787"/>
                <a:gd name="connsiteX57" fmla="*/ 186315 w 331788"/>
                <a:gd name="connsiteY57" fmla="*/ 138112 h 331787"/>
                <a:gd name="connsiteX58" fmla="*/ 268288 w 331788"/>
                <a:gd name="connsiteY58" fmla="*/ 149780 h 331787"/>
                <a:gd name="connsiteX59" fmla="*/ 238829 w 331788"/>
                <a:gd name="connsiteY59" fmla="*/ 193860 h 331787"/>
                <a:gd name="connsiteX60" fmla="*/ 227301 w 331788"/>
                <a:gd name="connsiteY60" fmla="*/ 191267 h 331787"/>
                <a:gd name="connsiteX61" fmla="*/ 200404 w 331788"/>
                <a:gd name="connsiteY61" fmla="*/ 214604 h 331787"/>
                <a:gd name="connsiteX62" fmla="*/ 179911 w 331788"/>
                <a:gd name="connsiteY62" fmla="*/ 215900 h 331787"/>
                <a:gd name="connsiteX63" fmla="*/ 155575 w 331788"/>
                <a:gd name="connsiteY63" fmla="*/ 179599 h 331787"/>
                <a:gd name="connsiteX64" fmla="*/ 173507 w 331788"/>
                <a:gd name="connsiteY64" fmla="*/ 154966 h 331787"/>
                <a:gd name="connsiteX65" fmla="*/ 186315 w 331788"/>
                <a:gd name="connsiteY65" fmla="*/ 138112 h 331787"/>
                <a:gd name="connsiteX66" fmla="*/ 168276 w 331788"/>
                <a:gd name="connsiteY66" fmla="*/ 138112 h 331787"/>
                <a:gd name="connsiteX67" fmla="*/ 161661 w 331788"/>
                <a:gd name="connsiteY67" fmla="*/ 145566 h 331787"/>
                <a:gd name="connsiteX68" fmla="*/ 145786 w 331788"/>
                <a:gd name="connsiteY68" fmla="*/ 166687 h 331787"/>
                <a:gd name="connsiteX69" fmla="*/ 141817 w 331788"/>
                <a:gd name="connsiteY69" fmla="*/ 161718 h 331787"/>
                <a:gd name="connsiteX70" fmla="*/ 128588 w 331788"/>
                <a:gd name="connsiteY70" fmla="*/ 139354 h 331787"/>
                <a:gd name="connsiteX71" fmla="*/ 168276 w 331788"/>
                <a:gd name="connsiteY71" fmla="*/ 138112 h 331787"/>
                <a:gd name="connsiteX72" fmla="*/ 220028 w 331788"/>
                <a:gd name="connsiteY72" fmla="*/ 103187 h 331787"/>
                <a:gd name="connsiteX73" fmla="*/ 232728 w 331788"/>
                <a:gd name="connsiteY73" fmla="*/ 105784 h 331787"/>
                <a:gd name="connsiteX74" fmla="*/ 237808 w 331788"/>
                <a:gd name="connsiteY74" fmla="*/ 105784 h 331787"/>
                <a:gd name="connsiteX75" fmla="*/ 246698 w 331788"/>
                <a:gd name="connsiteY75" fmla="*/ 118773 h 331787"/>
                <a:gd name="connsiteX76" fmla="*/ 255588 w 331788"/>
                <a:gd name="connsiteY76" fmla="*/ 131762 h 331787"/>
                <a:gd name="connsiteX77" fmla="*/ 198438 w 331788"/>
                <a:gd name="connsiteY77" fmla="*/ 125267 h 331787"/>
                <a:gd name="connsiteX78" fmla="*/ 220028 w 331788"/>
                <a:gd name="connsiteY78" fmla="*/ 103187 h 331787"/>
                <a:gd name="connsiteX79" fmla="*/ 317236 w 331788"/>
                <a:gd name="connsiteY79" fmla="*/ 98425 h 331787"/>
                <a:gd name="connsiteX80" fmla="*/ 331788 w 331788"/>
                <a:gd name="connsiteY80" fmla="*/ 152400 h 331787"/>
                <a:gd name="connsiteX81" fmla="*/ 292100 w 331788"/>
                <a:gd name="connsiteY81" fmla="*/ 140552 h 331787"/>
                <a:gd name="connsiteX82" fmla="*/ 317236 w 331788"/>
                <a:gd name="connsiteY82" fmla="*/ 98425 h 331787"/>
                <a:gd name="connsiteX83" fmla="*/ 286068 w 331788"/>
                <a:gd name="connsiteY83" fmla="*/ 52387 h 331787"/>
                <a:gd name="connsiteX84" fmla="*/ 309563 w 331788"/>
                <a:gd name="connsiteY84" fmla="*/ 84748 h 331787"/>
                <a:gd name="connsiteX85" fmla="*/ 278236 w 331788"/>
                <a:gd name="connsiteY85" fmla="*/ 136525 h 331787"/>
                <a:gd name="connsiteX86" fmla="*/ 276931 w 331788"/>
                <a:gd name="connsiteY86" fmla="*/ 136525 h 331787"/>
                <a:gd name="connsiteX87" fmla="*/ 258657 w 331788"/>
                <a:gd name="connsiteY87" fmla="*/ 110636 h 331787"/>
                <a:gd name="connsiteX88" fmla="*/ 250825 w 331788"/>
                <a:gd name="connsiteY88" fmla="*/ 98986 h 331787"/>
                <a:gd name="connsiteX89" fmla="*/ 259962 w 331788"/>
                <a:gd name="connsiteY89" fmla="*/ 78275 h 331787"/>
                <a:gd name="connsiteX90" fmla="*/ 258657 w 331788"/>
                <a:gd name="connsiteY90" fmla="*/ 70509 h 331787"/>
                <a:gd name="connsiteX91" fmla="*/ 286068 w 331788"/>
                <a:gd name="connsiteY91" fmla="*/ 52387 h 331787"/>
                <a:gd name="connsiteX92" fmla="*/ 73025 w 331788"/>
                <a:gd name="connsiteY92" fmla="*/ 28575 h 331787"/>
                <a:gd name="connsiteX93" fmla="*/ 107950 w 331788"/>
                <a:gd name="connsiteY93" fmla="*/ 126377 h 331787"/>
                <a:gd name="connsiteX94" fmla="*/ 3175 w 331788"/>
                <a:gd name="connsiteY94" fmla="*/ 138113 h 331787"/>
                <a:gd name="connsiteX95" fmla="*/ 73025 w 331788"/>
                <a:gd name="connsiteY95" fmla="*/ 28575 h 331787"/>
                <a:gd name="connsiteX96" fmla="*/ 203200 w 331788"/>
                <a:gd name="connsiteY96" fmla="*/ 4762 h 331787"/>
                <a:gd name="connsiteX97" fmla="*/ 274638 w 331788"/>
                <a:gd name="connsiteY97" fmla="*/ 41817 h 331787"/>
                <a:gd name="connsiteX98" fmla="*/ 251258 w 331788"/>
                <a:gd name="connsiteY98" fmla="*/ 57150 h 331787"/>
                <a:gd name="connsiteX99" fmla="*/ 233074 w 331788"/>
                <a:gd name="connsiteY99" fmla="*/ 50761 h 331787"/>
                <a:gd name="connsiteX100" fmla="*/ 225281 w 331788"/>
                <a:gd name="connsiteY100" fmla="*/ 52039 h 331787"/>
                <a:gd name="connsiteX101" fmla="*/ 203200 w 331788"/>
                <a:gd name="connsiteY101" fmla="*/ 4762 h 331787"/>
                <a:gd name="connsiteX102" fmla="*/ 165260 w 331788"/>
                <a:gd name="connsiteY102" fmla="*/ 0 h 331787"/>
                <a:gd name="connsiteX103" fmla="*/ 185786 w 331788"/>
                <a:gd name="connsiteY103" fmla="*/ 1290 h 331787"/>
                <a:gd name="connsiteX104" fmla="*/ 212725 w 331788"/>
                <a:gd name="connsiteY104" fmla="*/ 59333 h 331787"/>
                <a:gd name="connsiteX105" fmla="*/ 205028 w 331788"/>
                <a:gd name="connsiteY105" fmla="*/ 77390 h 331787"/>
                <a:gd name="connsiteX106" fmla="*/ 208876 w 331788"/>
                <a:gd name="connsiteY106" fmla="*/ 91579 h 331787"/>
                <a:gd name="connsiteX107" fmla="*/ 179371 w 331788"/>
                <a:gd name="connsiteY107" fmla="*/ 122535 h 331787"/>
                <a:gd name="connsiteX108" fmla="*/ 176806 w 331788"/>
                <a:gd name="connsiteY108" fmla="*/ 122535 h 331787"/>
                <a:gd name="connsiteX109" fmla="*/ 122927 w 331788"/>
                <a:gd name="connsiteY109" fmla="*/ 123825 h 331787"/>
                <a:gd name="connsiteX110" fmla="*/ 85725 w 331788"/>
                <a:gd name="connsiteY110" fmla="*/ 20637 h 331787"/>
                <a:gd name="connsiteX111" fmla="*/ 165260 w 331788"/>
                <a:gd name="connsiteY111" fmla="*/ 0 h 3317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Lst>
              <a:rect l="l" t="t" r="r" b="b"/>
              <a:pathLst>
                <a:path w="331788" h="331787">
                  <a:moveTo>
                    <a:pt x="199497" y="265112"/>
                  </a:moveTo>
                  <a:cubicBezTo>
                    <a:pt x="203360" y="270241"/>
                    <a:pt x="205935" y="274088"/>
                    <a:pt x="209798" y="279217"/>
                  </a:cubicBezTo>
                  <a:cubicBezTo>
                    <a:pt x="222674" y="295885"/>
                    <a:pt x="231688" y="307425"/>
                    <a:pt x="238126" y="315118"/>
                  </a:cubicBezTo>
                  <a:cubicBezTo>
                    <a:pt x="216236" y="325376"/>
                    <a:pt x="191771" y="331787"/>
                    <a:pt x="166018" y="331787"/>
                  </a:cubicBezTo>
                  <a:cubicBezTo>
                    <a:pt x="150566" y="331787"/>
                    <a:pt x="136402" y="329223"/>
                    <a:pt x="122238" y="325376"/>
                  </a:cubicBezTo>
                  <a:cubicBezTo>
                    <a:pt x="141553" y="312554"/>
                    <a:pt x="169881" y="293321"/>
                    <a:pt x="199497" y="265112"/>
                  </a:cubicBezTo>
                  <a:close/>
                  <a:moveTo>
                    <a:pt x="190500" y="228600"/>
                  </a:moveTo>
                  <a:cubicBezTo>
                    <a:pt x="194163" y="228600"/>
                    <a:pt x="197827" y="228600"/>
                    <a:pt x="201490" y="228600"/>
                  </a:cubicBezTo>
                  <a:cubicBezTo>
                    <a:pt x="202712" y="231198"/>
                    <a:pt x="203933" y="233796"/>
                    <a:pt x="206375" y="236394"/>
                  </a:cubicBezTo>
                  <a:cubicBezTo>
                    <a:pt x="203933" y="237693"/>
                    <a:pt x="201490" y="240290"/>
                    <a:pt x="200269" y="242888"/>
                  </a:cubicBezTo>
                  <a:cubicBezTo>
                    <a:pt x="196606" y="237693"/>
                    <a:pt x="194163" y="233796"/>
                    <a:pt x="190500" y="228600"/>
                  </a:cubicBezTo>
                  <a:close/>
                  <a:moveTo>
                    <a:pt x="146452" y="228600"/>
                  </a:moveTo>
                  <a:cubicBezTo>
                    <a:pt x="152930" y="228600"/>
                    <a:pt x="159408" y="229897"/>
                    <a:pt x="164590" y="229897"/>
                  </a:cubicBezTo>
                  <a:cubicBezTo>
                    <a:pt x="164590" y="229897"/>
                    <a:pt x="164590" y="229897"/>
                    <a:pt x="165885" y="229897"/>
                  </a:cubicBezTo>
                  <a:cubicBezTo>
                    <a:pt x="168477" y="229897"/>
                    <a:pt x="171068" y="229897"/>
                    <a:pt x="173659" y="229897"/>
                  </a:cubicBezTo>
                  <a:cubicBezTo>
                    <a:pt x="178841" y="237678"/>
                    <a:pt x="185319" y="245459"/>
                    <a:pt x="190501" y="253240"/>
                  </a:cubicBezTo>
                  <a:cubicBezTo>
                    <a:pt x="156817" y="286958"/>
                    <a:pt x="123132" y="309004"/>
                    <a:pt x="103699" y="320675"/>
                  </a:cubicBezTo>
                  <a:cubicBezTo>
                    <a:pt x="94630" y="316785"/>
                    <a:pt x="85561" y="311597"/>
                    <a:pt x="77788" y="306410"/>
                  </a:cubicBezTo>
                  <a:cubicBezTo>
                    <a:pt x="84266" y="293442"/>
                    <a:pt x="97221" y="271396"/>
                    <a:pt x="112768" y="244162"/>
                  </a:cubicBezTo>
                  <a:cubicBezTo>
                    <a:pt x="115359" y="245459"/>
                    <a:pt x="117950" y="245459"/>
                    <a:pt x="121837" y="245459"/>
                  </a:cubicBezTo>
                  <a:cubicBezTo>
                    <a:pt x="132201" y="245459"/>
                    <a:pt x="142566" y="238975"/>
                    <a:pt x="146452" y="228600"/>
                  </a:cubicBezTo>
                  <a:close/>
                  <a:moveTo>
                    <a:pt x="323851" y="217487"/>
                  </a:moveTo>
                  <a:cubicBezTo>
                    <a:pt x="310830" y="256268"/>
                    <a:pt x="284788" y="287292"/>
                    <a:pt x="249631" y="307975"/>
                  </a:cubicBezTo>
                  <a:cubicBezTo>
                    <a:pt x="240516" y="295048"/>
                    <a:pt x="224890" y="275658"/>
                    <a:pt x="207963" y="253682"/>
                  </a:cubicBezTo>
                  <a:cubicBezTo>
                    <a:pt x="211869" y="249804"/>
                    <a:pt x="214474" y="247219"/>
                    <a:pt x="218380" y="243341"/>
                  </a:cubicBezTo>
                  <a:cubicBezTo>
                    <a:pt x="220984" y="244634"/>
                    <a:pt x="223588" y="244634"/>
                    <a:pt x="227495" y="244634"/>
                  </a:cubicBezTo>
                  <a:cubicBezTo>
                    <a:pt x="239214" y="244634"/>
                    <a:pt x="250933" y="236878"/>
                    <a:pt x="253537" y="225243"/>
                  </a:cubicBezTo>
                  <a:cubicBezTo>
                    <a:pt x="280881" y="222658"/>
                    <a:pt x="304319" y="220073"/>
                    <a:pt x="323851" y="217487"/>
                  </a:cubicBezTo>
                  <a:close/>
                  <a:moveTo>
                    <a:pt x="3175" y="196850"/>
                  </a:moveTo>
                  <a:cubicBezTo>
                    <a:pt x="23562" y="204666"/>
                    <a:pt x="55417" y="215086"/>
                    <a:pt x="93642" y="222902"/>
                  </a:cubicBezTo>
                  <a:cubicBezTo>
                    <a:pt x="94916" y="228112"/>
                    <a:pt x="96190" y="232019"/>
                    <a:pt x="100013" y="235927"/>
                  </a:cubicBezTo>
                  <a:cubicBezTo>
                    <a:pt x="84723" y="261978"/>
                    <a:pt x="71981" y="284122"/>
                    <a:pt x="65610" y="298450"/>
                  </a:cubicBezTo>
                  <a:cubicBezTo>
                    <a:pt x="33755" y="273702"/>
                    <a:pt x="10820" y="237230"/>
                    <a:pt x="3175" y="196850"/>
                  </a:cubicBezTo>
                  <a:close/>
                  <a:moveTo>
                    <a:pt x="146517" y="192087"/>
                  </a:moveTo>
                  <a:cubicBezTo>
                    <a:pt x="151747" y="200025"/>
                    <a:pt x="156976" y="207963"/>
                    <a:pt x="163513" y="215900"/>
                  </a:cubicBezTo>
                  <a:cubicBezTo>
                    <a:pt x="158284" y="215900"/>
                    <a:pt x="153054" y="214577"/>
                    <a:pt x="147825" y="214577"/>
                  </a:cubicBezTo>
                  <a:cubicBezTo>
                    <a:pt x="147825" y="209286"/>
                    <a:pt x="145210" y="203994"/>
                    <a:pt x="141288" y="200025"/>
                  </a:cubicBezTo>
                  <a:cubicBezTo>
                    <a:pt x="142595" y="197379"/>
                    <a:pt x="145210" y="194733"/>
                    <a:pt x="146517" y="192087"/>
                  </a:cubicBezTo>
                  <a:close/>
                  <a:moveTo>
                    <a:pt x="277877" y="160337"/>
                  </a:moveTo>
                  <a:cubicBezTo>
                    <a:pt x="290894" y="175968"/>
                    <a:pt x="302610" y="190296"/>
                    <a:pt x="314326" y="204624"/>
                  </a:cubicBezTo>
                  <a:cubicBezTo>
                    <a:pt x="297403" y="205927"/>
                    <a:pt x="276575" y="208532"/>
                    <a:pt x="253143" y="211137"/>
                  </a:cubicBezTo>
                  <a:cubicBezTo>
                    <a:pt x="251842" y="207230"/>
                    <a:pt x="251842" y="204624"/>
                    <a:pt x="249238" y="203322"/>
                  </a:cubicBezTo>
                  <a:cubicBezTo>
                    <a:pt x="259652" y="188994"/>
                    <a:pt x="270066" y="174665"/>
                    <a:pt x="277877" y="160337"/>
                  </a:cubicBezTo>
                  <a:close/>
                  <a:moveTo>
                    <a:pt x="290513" y="153987"/>
                  </a:moveTo>
                  <a:cubicBezTo>
                    <a:pt x="306490" y="159216"/>
                    <a:pt x="321136" y="163139"/>
                    <a:pt x="331788" y="167061"/>
                  </a:cubicBezTo>
                  <a:cubicBezTo>
                    <a:pt x="331788" y="178827"/>
                    <a:pt x="330457" y="187978"/>
                    <a:pt x="329125" y="198437"/>
                  </a:cubicBezTo>
                  <a:cubicBezTo>
                    <a:pt x="317142" y="185364"/>
                    <a:pt x="303828" y="170983"/>
                    <a:pt x="290513" y="153987"/>
                  </a:cubicBezTo>
                  <a:close/>
                  <a:moveTo>
                    <a:pt x="113341" y="139700"/>
                  </a:moveTo>
                  <a:cubicBezTo>
                    <a:pt x="118493" y="150004"/>
                    <a:pt x="124933" y="160307"/>
                    <a:pt x="130085" y="169324"/>
                  </a:cubicBezTo>
                  <a:cubicBezTo>
                    <a:pt x="132661" y="171900"/>
                    <a:pt x="135237" y="175764"/>
                    <a:pt x="136525" y="178340"/>
                  </a:cubicBezTo>
                  <a:cubicBezTo>
                    <a:pt x="133949" y="183492"/>
                    <a:pt x="131373" y="187356"/>
                    <a:pt x="128797" y="191219"/>
                  </a:cubicBezTo>
                  <a:cubicBezTo>
                    <a:pt x="126221" y="189932"/>
                    <a:pt x="123645" y="189932"/>
                    <a:pt x="121069" y="189932"/>
                  </a:cubicBezTo>
                  <a:cubicBezTo>
                    <a:pt x="109478" y="189932"/>
                    <a:pt x="99174" y="197659"/>
                    <a:pt x="95310" y="207963"/>
                  </a:cubicBezTo>
                  <a:cubicBezTo>
                    <a:pt x="52807" y="200235"/>
                    <a:pt x="19320" y="187356"/>
                    <a:pt x="1288" y="179628"/>
                  </a:cubicBezTo>
                  <a:cubicBezTo>
                    <a:pt x="0" y="174476"/>
                    <a:pt x="0" y="170612"/>
                    <a:pt x="0" y="165460"/>
                  </a:cubicBezTo>
                  <a:cubicBezTo>
                    <a:pt x="0" y="160307"/>
                    <a:pt x="0" y="156444"/>
                    <a:pt x="1288" y="151292"/>
                  </a:cubicBezTo>
                  <a:cubicBezTo>
                    <a:pt x="23183" y="147428"/>
                    <a:pt x="64399" y="142276"/>
                    <a:pt x="113341" y="139700"/>
                  </a:cubicBezTo>
                  <a:close/>
                  <a:moveTo>
                    <a:pt x="186315" y="138112"/>
                  </a:moveTo>
                  <a:cubicBezTo>
                    <a:pt x="215774" y="139408"/>
                    <a:pt x="243952" y="143298"/>
                    <a:pt x="268288" y="149780"/>
                  </a:cubicBezTo>
                  <a:cubicBezTo>
                    <a:pt x="259322" y="164042"/>
                    <a:pt x="249076" y="179599"/>
                    <a:pt x="238829" y="193860"/>
                  </a:cubicBezTo>
                  <a:cubicBezTo>
                    <a:pt x="234986" y="192564"/>
                    <a:pt x="231144" y="191267"/>
                    <a:pt x="227301" y="191267"/>
                  </a:cubicBezTo>
                  <a:cubicBezTo>
                    <a:pt x="213212" y="191267"/>
                    <a:pt x="201685" y="201639"/>
                    <a:pt x="200404" y="214604"/>
                  </a:cubicBezTo>
                  <a:cubicBezTo>
                    <a:pt x="194000" y="214604"/>
                    <a:pt x="186315" y="214604"/>
                    <a:pt x="179911" y="215900"/>
                  </a:cubicBezTo>
                  <a:cubicBezTo>
                    <a:pt x="170945" y="202936"/>
                    <a:pt x="163260" y="191267"/>
                    <a:pt x="155575" y="179599"/>
                  </a:cubicBezTo>
                  <a:cubicBezTo>
                    <a:pt x="160698" y="171820"/>
                    <a:pt x="167102" y="162745"/>
                    <a:pt x="173507" y="154966"/>
                  </a:cubicBezTo>
                  <a:cubicBezTo>
                    <a:pt x="177349" y="148483"/>
                    <a:pt x="182472" y="143298"/>
                    <a:pt x="186315" y="138112"/>
                  </a:cubicBezTo>
                  <a:close/>
                  <a:moveTo>
                    <a:pt x="168276" y="138112"/>
                  </a:moveTo>
                  <a:cubicBezTo>
                    <a:pt x="165630" y="140597"/>
                    <a:pt x="164307" y="143081"/>
                    <a:pt x="161661" y="145566"/>
                  </a:cubicBezTo>
                  <a:cubicBezTo>
                    <a:pt x="156370" y="153020"/>
                    <a:pt x="151078" y="159232"/>
                    <a:pt x="145786" y="166687"/>
                  </a:cubicBezTo>
                  <a:cubicBezTo>
                    <a:pt x="144463" y="165445"/>
                    <a:pt x="143140" y="162960"/>
                    <a:pt x="141817" y="161718"/>
                  </a:cubicBezTo>
                  <a:cubicBezTo>
                    <a:pt x="137849" y="154263"/>
                    <a:pt x="132557" y="146808"/>
                    <a:pt x="128588" y="139354"/>
                  </a:cubicBezTo>
                  <a:cubicBezTo>
                    <a:pt x="141817" y="139354"/>
                    <a:pt x="155047" y="138112"/>
                    <a:pt x="168276" y="138112"/>
                  </a:cubicBezTo>
                  <a:close/>
                  <a:moveTo>
                    <a:pt x="220028" y="103187"/>
                  </a:moveTo>
                  <a:cubicBezTo>
                    <a:pt x="223838" y="104486"/>
                    <a:pt x="227648" y="105784"/>
                    <a:pt x="232728" y="105784"/>
                  </a:cubicBezTo>
                  <a:cubicBezTo>
                    <a:pt x="233998" y="105784"/>
                    <a:pt x="236538" y="105784"/>
                    <a:pt x="237808" y="105784"/>
                  </a:cubicBezTo>
                  <a:cubicBezTo>
                    <a:pt x="241618" y="109681"/>
                    <a:pt x="244158" y="114877"/>
                    <a:pt x="246698" y="118773"/>
                  </a:cubicBezTo>
                  <a:cubicBezTo>
                    <a:pt x="249238" y="122670"/>
                    <a:pt x="253048" y="127865"/>
                    <a:pt x="255588" y="131762"/>
                  </a:cubicBezTo>
                  <a:cubicBezTo>
                    <a:pt x="237808" y="129164"/>
                    <a:pt x="218758" y="126566"/>
                    <a:pt x="198438" y="125267"/>
                  </a:cubicBezTo>
                  <a:cubicBezTo>
                    <a:pt x="206058" y="117474"/>
                    <a:pt x="213678" y="109681"/>
                    <a:pt x="220028" y="103187"/>
                  </a:cubicBezTo>
                  <a:close/>
                  <a:moveTo>
                    <a:pt x="317236" y="98425"/>
                  </a:moveTo>
                  <a:cubicBezTo>
                    <a:pt x="325173" y="115539"/>
                    <a:pt x="329142" y="133969"/>
                    <a:pt x="331788" y="152400"/>
                  </a:cubicBezTo>
                  <a:cubicBezTo>
                    <a:pt x="319882" y="148450"/>
                    <a:pt x="306652" y="144501"/>
                    <a:pt x="292100" y="140552"/>
                  </a:cubicBezTo>
                  <a:cubicBezTo>
                    <a:pt x="301361" y="124754"/>
                    <a:pt x="310621" y="111589"/>
                    <a:pt x="317236" y="98425"/>
                  </a:cubicBezTo>
                  <a:close/>
                  <a:moveTo>
                    <a:pt x="286068" y="52387"/>
                  </a:moveTo>
                  <a:cubicBezTo>
                    <a:pt x="295205" y="61448"/>
                    <a:pt x="303037" y="71803"/>
                    <a:pt x="309563" y="84748"/>
                  </a:cubicBezTo>
                  <a:cubicBezTo>
                    <a:pt x="301731" y="98986"/>
                    <a:pt x="289984" y="117108"/>
                    <a:pt x="278236" y="136525"/>
                  </a:cubicBezTo>
                  <a:cubicBezTo>
                    <a:pt x="278236" y="136525"/>
                    <a:pt x="276931" y="136525"/>
                    <a:pt x="276931" y="136525"/>
                  </a:cubicBezTo>
                  <a:cubicBezTo>
                    <a:pt x="270404" y="127464"/>
                    <a:pt x="265183" y="119697"/>
                    <a:pt x="258657" y="110636"/>
                  </a:cubicBezTo>
                  <a:cubicBezTo>
                    <a:pt x="256046" y="106753"/>
                    <a:pt x="253436" y="102870"/>
                    <a:pt x="250825" y="98986"/>
                  </a:cubicBezTo>
                  <a:cubicBezTo>
                    <a:pt x="256046" y="93809"/>
                    <a:pt x="259962" y="86042"/>
                    <a:pt x="259962" y="78275"/>
                  </a:cubicBezTo>
                  <a:cubicBezTo>
                    <a:pt x="259962" y="75687"/>
                    <a:pt x="259962" y="73098"/>
                    <a:pt x="258657" y="70509"/>
                  </a:cubicBezTo>
                  <a:cubicBezTo>
                    <a:pt x="269099" y="62742"/>
                    <a:pt x="278236" y="57564"/>
                    <a:pt x="286068" y="52387"/>
                  </a:cubicBezTo>
                  <a:close/>
                  <a:moveTo>
                    <a:pt x="73025" y="28575"/>
                  </a:moveTo>
                  <a:cubicBezTo>
                    <a:pt x="79493" y="54655"/>
                    <a:pt x="92428" y="92472"/>
                    <a:pt x="107950" y="126377"/>
                  </a:cubicBezTo>
                  <a:cubicBezTo>
                    <a:pt x="63970" y="128985"/>
                    <a:pt x="25165" y="134201"/>
                    <a:pt x="3175" y="138113"/>
                  </a:cubicBezTo>
                  <a:cubicBezTo>
                    <a:pt x="10936" y="92472"/>
                    <a:pt x="36806" y="53351"/>
                    <a:pt x="73025" y="28575"/>
                  </a:cubicBezTo>
                  <a:close/>
                  <a:moveTo>
                    <a:pt x="203200" y="4762"/>
                  </a:moveTo>
                  <a:cubicBezTo>
                    <a:pt x="230476" y="11151"/>
                    <a:pt x="255155" y="23928"/>
                    <a:pt x="274638" y="41817"/>
                  </a:cubicBezTo>
                  <a:cubicBezTo>
                    <a:pt x="268144" y="45650"/>
                    <a:pt x="260350" y="52039"/>
                    <a:pt x="251258" y="57150"/>
                  </a:cubicBezTo>
                  <a:cubicBezTo>
                    <a:pt x="246063" y="53316"/>
                    <a:pt x="239568" y="50761"/>
                    <a:pt x="233074" y="50761"/>
                  </a:cubicBezTo>
                  <a:cubicBezTo>
                    <a:pt x="230476" y="50761"/>
                    <a:pt x="227879" y="50761"/>
                    <a:pt x="225281" y="52039"/>
                  </a:cubicBezTo>
                  <a:cubicBezTo>
                    <a:pt x="216189" y="34150"/>
                    <a:pt x="208395" y="17539"/>
                    <a:pt x="203200" y="4762"/>
                  </a:cubicBezTo>
                  <a:close/>
                  <a:moveTo>
                    <a:pt x="165260" y="0"/>
                  </a:moveTo>
                  <a:cubicBezTo>
                    <a:pt x="172957" y="0"/>
                    <a:pt x="179371" y="0"/>
                    <a:pt x="185786" y="1290"/>
                  </a:cubicBezTo>
                  <a:cubicBezTo>
                    <a:pt x="192200" y="15478"/>
                    <a:pt x="199897" y="36115"/>
                    <a:pt x="212725" y="59333"/>
                  </a:cubicBezTo>
                  <a:cubicBezTo>
                    <a:pt x="207594" y="63202"/>
                    <a:pt x="205028" y="69651"/>
                    <a:pt x="205028" y="77390"/>
                  </a:cubicBezTo>
                  <a:cubicBezTo>
                    <a:pt x="205028" y="82550"/>
                    <a:pt x="206311" y="87709"/>
                    <a:pt x="208876" y="91579"/>
                  </a:cubicBezTo>
                  <a:cubicBezTo>
                    <a:pt x="198614" y="100608"/>
                    <a:pt x="188351" y="110926"/>
                    <a:pt x="179371" y="122535"/>
                  </a:cubicBezTo>
                  <a:cubicBezTo>
                    <a:pt x="178089" y="122535"/>
                    <a:pt x="178089" y="122535"/>
                    <a:pt x="176806" y="122535"/>
                  </a:cubicBezTo>
                  <a:cubicBezTo>
                    <a:pt x="158846" y="122535"/>
                    <a:pt x="139604" y="123825"/>
                    <a:pt x="122927" y="123825"/>
                  </a:cubicBezTo>
                  <a:cubicBezTo>
                    <a:pt x="104967" y="87709"/>
                    <a:pt x="92139" y="45144"/>
                    <a:pt x="85725" y="20637"/>
                  </a:cubicBezTo>
                  <a:cubicBezTo>
                    <a:pt x="108816" y="7739"/>
                    <a:pt x="135755" y="0"/>
                    <a:pt x="165260"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8580" tIns="34290" rIns="68580" bIns="34290" numCol="1" spcCol="0" rtlCol="0" fromWordArt="0" anchor="ctr" anchorCtr="0" forceAA="0" compatLnSpc="1">
              <a:prstTxWarp prst="textNoShape">
                <a:avLst/>
              </a:prstTxWarp>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1350">
                <a:solidFill>
                  <a:schemeClr val="tx1">
                    <a:lumMod val="65000"/>
                    <a:lumOff val="35000"/>
                  </a:schemeClr>
                </a:solidFill>
                <a:cs typeface="+mn-ea"/>
                <a:sym typeface="+mn-lt"/>
              </a:endParaRPr>
            </a:p>
          </p:txBody>
        </p:sp>
      </p:grpSp>
      <p:grpSp>
        <p:nvGrpSpPr>
          <p:cNvPr id="6" name="组合 5"/>
          <p:cNvGrpSpPr/>
          <p:nvPr/>
        </p:nvGrpSpPr>
        <p:grpSpPr>
          <a:xfrm>
            <a:off x="828134" y="2903760"/>
            <a:ext cx="655806" cy="655806"/>
            <a:chOff x="1336777" y="2215111"/>
            <a:chExt cx="1103576" cy="1103576"/>
          </a:xfrm>
        </p:grpSpPr>
        <p:sp>
          <p:nvSpPr>
            <p:cNvPr id="7" name="椭圆 6"/>
            <p:cNvSpPr/>
            <p:nvPr/>
          </p:nvSpPr>
          <p:spPr>
            <a:xfrm>
              <a:off x="1336777" y="2215111"/>
              <a:ext cx="1103576" cy="1103576"/>
            </a:xfrm>
            <a:prstGeom prst="ellipse">
              <a:avLst/>
            </a:prstGeom>
            <a:solidFill>
              <a:srgbClr val="1A6E9D"/>
            </a:solidFill>
            <a:ln>
              <a:noFill/>
            </a:ln>
            <a:effectLst>
              <a:outerShdw blurRad="635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8580" tIns="34290" rIns="68580" bIns="34290" numCol="1" spcCol="0" rtlCol="0" fromWordArt="0" anchor="ctr" anchorCtr="0" forceAA="0" compatLnSpc="1">
              <a:prstTxWarp prst="textNoShape">
                <a:avLst/>
              </a:prstTxWarp>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1350" dirty="0">
                <a:solidFill>
                  <a:schemeClr val="tx1">
                    <a:lumMod val="65000"/>
                    <a:lumOff val="35000"/>
                  </a:schemeClr>
                </a:solidFill>
                <a:cs typeface="+mn-ea"/>
                <a:sym typeface="+mn-lt"/>
              </a:endParaRPr>
            </a:p>
          </p:txBody>
        </p:sp>
        <p:sp>
          <p:nvSpPr>
            <p:cNvPr id="8" name="椭圆 11"/>
            <p:cNvSpPr/>
            <p:nvPr/>
          </p:nvSpPr>
          <p:spPr>
            <a:xfrm>
              <a:off x="1684301" y="2570534"/>
              <a:ext cx="408528" cy="406610"/>
            </a:xfrm>
            <a:custGeom>
              <a:avLst/>
              <a:gdLst>
                <a:gd name="connsiteX0" fmla="*/ 262525 w 338138"/>
                <a:gd name="connsiteY0" fmla="*/ 84138 h 336551"/>
                <a:gd name="connsiteX1" fmla="*/ 314260 w 338138"/>
                <a:gd name="connsiteY1" fmla="*/ 84138 h 336551"/>
                <a:gd name="connsiteX2" fmla="*/ 338138 w 338138"/>
                <a:gd name="connsiteY2" fmla="*/ 107802 h 336551"/>
                <a:gd name="connsiteX3" fmla="*/ 338138 w 338138"/>
                <a:gd name="connsiteY3" fmla="*/ 191940 h 336551"/>
                <a:gd name="connsiteX4" fmla="*/ 314260 w 338138"/>
                <a:gd name="connsiteY4" fmla="*/ 216918 h 336551"/>
                <a:gd name="connsiteX5" fmla="*/ 314260 w 338138"/>
                <a:gd name="connsiteY5" fmla="*/ 336551 h 336551"/>
                <a:gd name="connsiteX6" fmla="*/ 241300 w 338138"/>
                <a:gd name="connsiteY6" fmla="*/ 336551 h 336551"/>
                <a:gd name="connsiteX7" fmla="*/ 241300 w 338138"/>
                <a:gd name="connsiteY7" fmla="*/ 240582 h 336551"/>
                <a:gd name="connsiteX8" fmla="*/ 265178 w 338138"/>
                <a:gd name="connsiteY8" fmla="*/ 216918 h 336551"/>
                <a:gd name="connsiteX9" fmla="*/ 265178 w 338138"/>
                <a:gd name="connsiteY9" fmla="*/ 95970 h 336551"/>
                <a:gd name="connsiteX10" fmla="*/ 262525 w 338138"/>
                <a:gd name="connsiteY10" fmla="*/ 84138 h 336551"/>
                <a:gd name="connsiteX11" fmla="*/ 120477 w 338138"/>
                <a:gd name="connsiteY11" fmla="*/ 84138 h 336551"/>
                <a:gd name="connsiteX12" fmla="*/ 217661 w 338138"/>
                <a:gd name="connsiteY12" fmla="*/ 84138 h 336551"/>
                <a:gd name="connsiteX13" fmla="*/ 241300 w 338138"/>
                <a:gd name="connsiteY13" fmla="*/ 107802 h 336551"/>
                <a:gd name="connsiteX14" fmla="*/ 241300 w 338138"/>
                <a:gd name="connsiteY14" fmla="*/ 191940 h 336551"/>
                <a:gd name="connsiteX15" fmla="*/ 217661 w 338138"/>
                <a:gd name="connsiteY15" fmla="*/ 216918 h 336551"/>
                <a:gd name="connsiteX16" fmla="*/ 217661 w 338138"/>
                <a:gd name="connsiteY16" fmla="*/ 336551 h 336551"/>
                <a:gd name="connsiteX17" fmla="*/ 120477 w 338138"/>
                <a:gd name="connsiteY17" fmla="*/ 336551 h 336551"/>
                <a:gd name="connsiteX18" fmla="*/ 120477 w 338138"/>
                <a:gd name="connsiteY18" fmla="*/ 216918 h 336551"/>
                <a:gd name="connsiteX19" fmla="*/ 96837 w 338138"/>
                <a:gd name="connsiteY19" fmla="*/ 191940 h 336551"/>
                <a:gd name="connsiteX20" fmla="*/ 96837 w 338138"/>
                <a:gd name="connsiteY20" fmla="*/ 107802 h 336551"/>
                <a:gd name="connsiteX21" fmla="*/ 120477 w 338138"/>
                <a:gd name="connsiteY21" fmla="*/ 84138 h 336551"/>
                <a:gd name="connsiteX22" fmla="*/ 23878 w 338138"/>
                <a:gd name="connsiteY22" fmla="*/ 84138 h 336551"/>
                <a:gd name="connsiteX23" fmla="*/ 75613 w 338138"/>
                <a:gd name="connsiteY23" fmla="*/ 84138 h 336551"/>
                <a:gd name="connsiteX24" fmla="*/ 72960 w 338138"/>
                <a:gd name="connsiteY24" fmla="*/ 95970 h 336551"/>
                <a:gd name="connsiteX25" fmla="*/ 72960 w 338138"/>
                <a:gd name="connsiteY25" fmla="*/ 216918 h 336551"/>
                <a:gd name="connsiteX26" fmla="*/ 96838 w 338138"/>
                <a:gd name="connsiteY26" fmla="*/ 240582 h 336551"/>
                <a:gd name="connsiteX27" fmla="*/ 96838 w 338138"/>
                <a:gd name="connsiteY27" fmla="*/ 336551 h 336551"/>
                <a:gd name="connsiteX28" fmla="*/ 23878 w 338138"/>
                <a:gd name="connsiteY28" fmla="*/ 336551 h 336551"/>
                <a:gd name="connsiteX29" fmla="*/ 23878 w 338138"/>
                <a:gd name="connsiteY29" fmla="*/ 216918 h 336551"/>
                <a:gd name="connsiteX30" fmla="*/ 0 w 338138"/>
                <a:gd name="connsiteY30" fmla="*/ 191940 h 336551"/>
                <a:gd name="connsiteX31" fmla="*/ 0 w 338138"/>
                <a:gd name="connsiteY31" fmla="*/ 107802 h 336551"/>
                <a:gd name="connsiteX32" fmla="*/ 23878 w 338138"/>
                <a:gd name="connsiteY32" fmla="*/ 84138 h 336551"/>
                <a:gd name="connsiteX33" fmla="*/ 265257 w 338138"/>
                <a:gd name="connsiteY33" fmla="*/ 0 h 336551"/>
                <a:gd name="connsiteX34" fmla="*/ 301625 w 338138"/>
                <a:gd name="connsiteY34" fmla="*/ 35069 h 336551"/>
                <a:gd name="connsiteX35" fmla="*/ 265257 w 338138"/>
                <a:gd name="connsiteY35" fmla="*/ 71438 h 336551"/>
                <a:gd name="connsiteX36" fmla="*/ 248371 w 338138"/>
                <a:gd name="connsiteY36" fmla="*/ 66242 h 336551"/>
                <a:gd name="connsiteX37" fmla="*/ 245774 w 338138"/>
                <a:gd name="connsiteY37" fmla="*/ 64944 h 336551"/>
                <a:gd name="connsiteX38" fmla="*/ 230187 w 338138"/>
                <a:gd name="connsiteY38" fmla="*/ 35069 h 336551"/>
                <a:gd name="connsiteX39" fmla="*/ 265257 w 338138"/>
                <a:gd name="connsiteY39" fmla="*/ 0 h 336551"/>
                <a:gd name="connsiteX40" fmla="*/ 169069 w 338138"/>
                <a:gd name="connsiteY40" fmla="*/ 0 h 336551"/>
                <a:gd name="connsiteX41" fmla="*/ 204788 w 338138"/>
                <a:gd name="connsiteY41" fmla="*/ 35719 h 336551"/>
                <a:gd name="connsiteX42" fmla="*/ 169069 w 338138"/>
                <a:gd name="connsiteY42" fmla="*/ 71438 h 336551"/>
                <a:gd name="connsiteX43" fmla="*/ 133350 w 338138"/>
                <a:gd name="connsiteY43" fmla="*/ 35719 h 336551"/>
                <a:gd name="connsiteX44" fmla="*/ 169069 w 338138"/>
                <a:gd name="connsiteY44" fmla="*/ 0 h 336551"/>
                <a:gd name="connsiteX45" fmla="*/ 72880 w 338138"/>
                <a:gd name="connsiteY45" fmla="*/ 0 h 336551"/>
                <a:gd name="connsiteX46" fmla="*/ 107950 w 338138"/>
                <a:gd name="connsiteY46" fmla="*/ 35069 h 336551"/>
                <a:gd name="connsiteX47" fmla="*/ 92363 w 338138"/>
                <a:gd name="connsiteY47" fmla="*/ 64944 h 336551"/>
                <a:gd name="connsiteX48" fmla="*/ 89766 w 338138"/>
                <a:gd name="connsiteY48" fmla="*/ 66242 h 336551"/>
                <a:gd name="connsiteX49" fmla="*/ 72880 w 338138"/>
                <a:gd name="connsiteY49" fmla="*/ 71438 h 336551"/>
                <a:gd name="connsiteX50" fmla="*/ 36512 w 338138"/>
                <a:gd name="connsiteY50" fmla="*/ 35069 h 336551"/>
                <a:gd name="connsiteX51" fmla="*/ 72880 w 338138"/>
                <a:gd name="connsiteY51" fmla="*/ 0 h 336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338138" h="336551">
                  <a:moveTo>
                    <a:pt x="262525" y="84138"/>
                  </a:moveTo>
                  <a:cubicBezTo>
                    <a:pt x="262525" y="84138"/>
                    <a:pt x="262525" y="84138"/>
                    <a:pt x="314260" y="84138"/>
                  </a:cubicBezTo>
                  <a:cubicBezTo>
                    <a:pt x="338138" y="84138"/>
                    <a:pt x="338138" y="107802"/>
                    <a:pt x="338138" y="107802"/>
                  </a:cubicBezTo>
                  <a:cubicBezTo>
                    <a:pt x="338138" y="107802"/>
                    <a:pt x="338138" y="107802"/>
                    <a:pt x="338138" y="191940"/>
                  </a:cubicBezTo>
                  <a:cubicBezTo>
                    <a:pt x="338138" y="216918"/>
                    <a:pt x="314260" y="216918"/>
                    <a:pt x="314260" y="216918"/>
                  </a:cubicBezTo>
                  <a:cubicBezTo>
                    <a:pt x="314260" y="216918"/>
                    <a:pt x="314260" y="216918"/>
                    <a:pt x="314260" y="336551"/>
                  </a:cubicBezTo>
                  <a:cubicBezTo>
                    <a:pt x="314260" y="336551"/>
                    <a:pt x="314260" y="336551"/>
                    <a:pt x="241300" y="336551"/>
                  </a:cubicBezTo>
                  <a:cubicBezTo>
                    <a:pt x="241300" y="336551"/>
                    <a:pt x="241300" y="336551"/>
                    <a:pt x="241300" y="240582"/>
                  </a:cubicBezTo>
                  <a:cubicBezTo>
                    <a:pt x="241300" y="240582"/>
                    <a:pt x="265178" y="240582"/>
                    <a:pt x="265178" y="216918"/>
                  </a:cubicBezTo>
                  <a:cubicBezTo>
                    <a:pt x="265178" y="216918"/>
                    <a:pt x="265178" y="216918"/>
                    <a:pt x="265178" y="95970"/>
                  </a:cubicBezTo>
                  <a:cubicBezTo>
                    <a:pt x="265178" y="95970"/>
                    <a:pt x="265178" y="90711"/>
                    <a:pt x="262525" y="84138"/>
                  </a:cubicBezTo>
                  <a:close/>
                  <a:moveTo>
                    <a:pt x="120477" y="84138"/>
                  </a:moveTo>
                  <a:cubicBezTo>
                    <a:pt x="120477" y="84138"/>
                    <a:pt x="120477" y="84138"/>
                    <a:pt x="217661" y="84138"/>
                  </a:cubicBezTo>
                  <a:cubicBezTo>
                    <a:pt x="241300" y="84138"/>
                    <a:pt x="241300" y="107802"/>
                    <a:pt x="241300" y="107802"/>
                  </a:cubicBezTo>
                  <a:lnTo>
                    <a:pt x="241300" y="191940"/>
                  </a:lnTo>
                  <a:cubicBezTo>
                    <a:pt x="241300" y="216918"/>
                    <a:pt x="217661" y="216918"/>
                    <a:pt x="217661" y="216918"/>
                  </a:cubicBezTo>
                  <a:cubicBezTo>
                    <a:pt x="217661" y="216918"/>
                    <a:pt x="217661" y="216918"/>
                    <a:pt x="217661" y="336551"/>
                  </a:cubicBezTo>
                  <a:cubicBezTo>
                    <a:pt x="217661" y="336551"/>
                    <a:pt x="217661" y="336551"/>
                    <a:pt x="120477" y="336551"/>
                  </a:cubicBezTo>
                  <a:cubicBezTo>
                    <a:pt x="120477" y="336551"/>
                    <a:pt x="120477" y="336551"/>
                    <a:pt x="120477" y="216918"/>
                  </a:cubicBezTo>
                  <a:cubicBezTo>
                    <a:pt x="120477" y="216918"/>
                    <a:pt x="96837" y="216918"/>
                    <a:pt x="96837" y="191940"/>
                  </a:cubicBezTo>
                  <a:cubicBezTo>
                    <a:pt x="96837" y="191940"/>
                    <a:pt x="96837" y="191940"/>
                    <a:pt x="96837" y="107802"/>
                  </a:cubicBezTo>
                  <a:cubicBezTo>
                    <a:pt x="96837" y="84138"/>
                    <a:pt x="120477" y="84138"/>
                    <a:pt x="120477" y="84138"/>
                  </a:cubicBezTo>
                  <a:close/>
                  <a:moveTo>
                    <a:pt x="23878" y="84138"/>
                  </a:moveTo>
                  <a:cubicBezTo>
                    <a:pt x="23878" y="84138"/>
                    <a:pt x="23878" y="84138"/>
                    <a:pt x="75613" y="84138"/>
                  </a:cubicBezTo>
                  <a:cubicBezTo>
                    <a:pt x="72960" y="90711"/>
                    <a:pt x="72960" y="95970"/>
                    <a:pt x="72960" y="95970"/>
                  </a:cubicBezTo>
                  <a:cubicBezTo>
                    <a:pt x="72960" y="95970"/>
                    <a:pt x="72960" y="95970"/>
                    <a:pt x="72960" y="216918"/>
                  </a:cubicBezTo>
                  <a:cubicBezTo>
                    <a:pt x="72960" y="240582"/>
                    <a:pt x="96838" y="240582"/>
                    <a:pt x="96838" y="240582"/>
                  </a:cubicBezTo>
                  <a:cubicBezTo>
                    <a:pt x="96838" y="240582"/>
                    <a:pt x="96838" y="240582"/>
                    <a:pt x="96838" y="336551"/>
                  </a:cubicBezTo>
                  <a:cubicBezTo>
                    <a:pt x="96838" y="336551"/>
                    <a:pt x="96838" y="336551"/>
                    <a:pt x="23878" y="336551"/>
                  </a:cubicBezTo>
                  <a:cubicBezTo>
                    <a:pt x="23878" y="336551"/>
                    <a:pt x="23878" y="336551"/>
                    <a:pt x="23878" y="216918"/>
                  </a:cubicBezTo>
                  <a:cubicBezTo>
                    <a:pt x="23878" y="216918"/>
                    <a:pt x="0" y="216918"/>
                    <a:pt x="0" y="191940"/>
                  </a:cubicBezTo>
                  <a:cubicBezTo>
                    <a:pt x="0" y="191940"/>
                    <a:pt x="0" y="191940"/>
                    <a:pt x="0" y="107802"/>
                  </a:cubicBezTo>
                  <a:cubicBezTo>
                    <a:pt x="0" y="84138"/>
                    <a:pt x="23878" y="84138"/>
                    <a:pt x="23878" y="84138"/>
                  </a:cubicBezTo>
                  <a:close/>
                  <a:moveTo>
                    <a:pt x="265257" y="0"/>
                  </a:moveTo>
                  <a:cubicBezTo>
                    <a:pt x="284740" y="0"/>
                    <a:pt x="301625" y="15586"/>
                    <a:pt x="301625" y="35069"/>
                  </a:cubicBezTo>
                  <a:cubicBezTo>
                    <a:pt x="301625" y="55851"/>
                    <a:pt x="284740" y="71438"/>
                    <a:pt x="265257" y="71438"/>
                  </a:cubicBezTo>
                  <a:cubicBezTo>
                    <a:pt x="258762" y="71438"/>
                    <a:pt x="253567" y="70139"/>
                    <a:pt x="248371" y="66242"/>
                  </a:cubicBezTo>
                  <a:cubicBezTo>
                    <a:pt x="248371" y="66242"/>
                    <a:pt x="247072" y="66242"/>
                    <a:pt x="245774" y="64944"/>
                  </a:cubicBezTo>
                  <a:cubicBezTo>
                    <a:pt x="236681" y="59748"/>
                    <a:pt x="230187" y="48058"/>
                    <a:pt x="230187" y="35069"/>
                  </a:cubicBezTo>
                  <a:cubicBezTo>
                    <a:pt x="230187" y="15586"/>
                    <a:pt x="245774" y="0"/>
                    <a:pt x="265257" y="0"/>
                  </a:cubicBezTo>
                  <a:close/>
                  <a:moveTo>
                    <a:pt x="169069" y="0"/>
                  </a:moveTo>
                  <a:cubicBezTo>
                    <a:pt x="188796" y="0"/>
                    <a:pt x="204788" y="15992"/>
                    <a:pt x="204788" y="35719"/>
                  </a:cubicBezTo>
                  <a:cubicBezTo>
                    <a:pt x="204788" y="55446"/>
                    <a:pt x="188796" y="71438"/>
                    <a:pt x="169069" y="71438"/>
                  </a:cubicBezTo>
                  <a:cubicBezTo>
                    <a:pt x="149342" y="71438"/>
                    <a:pt x="133350" y="55446"/>
                    <a:pt x="133350" y="35719"/>
                  </a:cubicBezTo>
                  <a:cubicBezTo>
                    <a:pt x="133350" y="15992"/>
                    <a:pt x="149342" y="0"/>
                    <a:pt x="169069" y="0"/>
                  </a:cubicBezTo>
                  <a:close/>
                  <a:moveTo>
                    <a:pt x="72880" y="0"/>
                  </a:moveTo>
                  <a:cubicBezTo>
                    <a:pt x="92363" y="0"/>
                    <a:pt x="107950" y="15586"/>
                    <a:pt x="107950" y="35069"/>
                  </a:cubicBezTo>
                  <a:cubicBezTo>
                    <a:pt x="107950" y="48058"/>
                    <a:pt x="101456" y="59748"/>
                    <a:pt x="92363" y="64944"/>
                  </a:cubicBezTo>
                  <a:cubicBezTo>
                    <a:pt x="91065" y="66242"/>
                    <a:pt x="89766" y="66242"/>
                    <a:pt x="89766" y="66242"/>
                  </a:cubicBezTo>
                  <a:cubicBezTo>
                    <a:pt x="84570" y="70139"/>
                    <a:pt x="79375" y="71438"/>
                    <a:pt x="72880" y="71438"/>
                  </a:cubicBezTo>
                  <a:cubicBezTo>
                    <a:pt x="53397" y="71438"/>
                    <a:pt x="36512" y="55851"/>
                    <a:pt x="36512" y="35069"/>
                  </a:cubicBezTo>
                  <a:cubicBezTo>
                    <a:pt x="36512" y="15586"/>
                    <a:pt x="53397" y="0"/>
                    <a:pt x="72880"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8580" tIns="34290" rIns="68580" bIns="34290" numCol="1" spcCol="0" rtlCol="0" fromWordArt="0" anchor="ctr" anchorCtr="0" forceAA="0" compatLnSpc="1">
              <a:prstTxWarp prst="textNoShape">
                <a:avLst/>
              </a:prstTxWarp>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1350">
                <a:solidFill>
                  <a:schemeClr val="tx1">
                    <a:lumMod val="65000"/>
                    <a:lumOff val="35000"/>
                  </a:schemeClr>
                </a:solidFill>
                <a:cs typeface="+mn-ea"/>
                <a:sym typeface="+mn-lt"/>
              </a:endParaRPr>
            </a:p>
          </p:txBody>
        </p:sp>
      </p:grpSp>
      <p:grpSp>
        <p:nvGrpSpPr>
          <p:cNvPr id="19" name="组合 18"/>
          <p:cNvGrpSpPr/>
          <p:nvPr/>
        </p:nvGrpSpPr>
        <p:grpSpPr>
          <a:xfrm>
            <a:off x="814679" y="3854575"/>
            <a:ext cx="655806" cy="655806"/>
            <a:chOff x="1336777" y="2215111"/>
            <a:chExt cx="1103576" cy="1103576"/>
          </a:xfrm>
        </p:grpSpPr>
        <p:sp>
          <p:nvSpPr>
            <p:cNvPr id="20" name="椭圆 19"/>
            <p:cNvSpPr/>
            <p:nvPr/>
          </p:nvSpPr>
          <p:spPr>
            <a:xfrm>
              <a:off x="1336777" y="2215111"/>
              <a:ext cx="1103576" cy="1103576"/>
            </a:xfrm>
            <a:prstGeom prst="ellipse">
              <a:avLst/>
            </a:prstGeom>
            <a:solidFill>
              <a:srgbClr val="1A6E9D"/>
            </a:solidFill>
            <a:ln>
              <a:noFill/>
            </a:ln>
            <a:effectLst>
              <a:outerShdw blurRad="635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8580" tIns="34290" rIns="68580" bIns="34290" numCol="1" spcCol="0" rtlCol="0" fromWordArt="0" anchor="ctr" anchorCtr="0" forceAA="0" compatLnSpc="1">
              <a:prstTxWarp prst="textNoShape">
                <a:avLst/>
              </a:prstTxWarp>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1350" dirty="0">
                <a:solidFill>
                  <a:schemeClr val="tx1">
                    <a:lumMod val="65000"/>
                    <a:lumOff val="35000"/>
                  </a:schemeClr>
                </a:solidFill>
                <a:cs typeface="+mn-ea"/>
                <a:sym typeface="+mn-lt"/>
              </a:endParaRPr>
            </a:p>
          </p:txBody>
        </p:sp>
        <p:sp>
          <p:nvSpPr>
            <p:cNvPr id="21" name="椭圆 17"/>
            <p:cNvSpPr/>
            <p:nvPr/>
          </p:nvSpPr>
          <p:spPr>
            <a:xfrm>
              <a:off x="1684301" y="2587739"/>
              <a:ext cx="408528" cy="372199"/>
            </a:xfrm>
            <a:custGeom>
              <a:avLst/>
              <a:gdLst>
                <a:gd name="connsiteX0" fmla="*/ 138332 w 334963"/>
                <a:gd name="connsiteY0" fmla="*/ 262313 h 305176"/>
                <a:gd name="connsiteX1" fmla="*/ 143587 w 334963"/>
                <a:gd name="connsiteY1" fmla="*/ 267671 h 305176"/>
                <a:gd name="connsiteX2" fmla="*/ 143587 w 334963"/>
                <a:gd name="connsiteY2" fmla="*/ 279726 h 305176"/>
                <a:gd name="connsiteX3" fmla="*/ 169863 w 334963"/>
                <a:gd name="connsiteY3" fmla="*/ 291781 h 305176"/>
                <a:gd name="connsiteX4" fmla="*/ 196139 w 334963"/>
                <a:gd name="connsiteY4" fmla="*/ 279726 h 305176"/>
                <a:gd name="connsiteX5" fmla="*/ 196139 w 334963"/>
                <a:gd name="connsiteY5" fmla="*/ 267671 h 305176"/>
                <a:gd name="connsiteX6" fmla="*/ 201394 w 334963"/>
                <a:gd name="connsiteY6" fmla="*/ 262313 h 305176"/>
                <a:gd name="connsiteX7" fmla="*/ 207963 w 334963"/>
                <a:gd name="connsiteY7" fmla="*/ 267671 h 305176"/>
                <a:gd name="connsiteX8" fmla="*/ 207963 w 334963"/>
                <a:gd name="connsiteY8" fmla="*/ 283745 h 305176"/>
                <a:gd name="connsiteX9" fmla="*/ 204022 w 334963"/>
                <a:gd name="connsiteY9" fmla="*/ 289102 h 305176"/>
                <a:gd name="connsiteX10" fmla="*/ 172491 w 334963"/>
                <a:gd name="connsiteY10" fmla="*/ 303837 h 305176"/>
                <a:gd name="connsiteX11" fmla="*/ 169863 w 334963"/>
                <a:gd name="connsiteY11" fmla="*/ 305176 h 305176"/>
                <a:gd name="connsiteX12" fmla="*/ 167236 w 334963"/>
                <a:gd name="connsiteY12" fmla="*/ 303837 h 305176"/>
                <a:gd name="connsiteX13" fmla="*/ 135705 w 334963"/>
                <a:gd name="connsiteY13" fmla="*/ 289102 h 305176"/>
                <a:gd name="connsiteX14" fmla="*/ 131763 w 334963"/>
                <a:gd name="connsiteY14" fmla="*/ 283745 h 305176"/>
                <a:gd name="connsiteX15" fmla="*/ 131763 w 334963"/>
                <a:gd name="connsiteY15" fmla="*/ 267671 h 305176"/>
                <a:gd name="connsiteX16" fmla="*/ 138332 w 334963"/>
                <a:gd name="connsiteY16" fmla="*/ 262313 h 305176"/>
                <a:gd name="connsiteX17" fmla="*/ 128043 w 334963"/>
                <a:gd name="connsiteY17" fmla="*/ 230563 h 305176"/>
                <a:gd name="connsiteX18" fmla="*/ 125413 w 334963"/>
                <a:gd name="connsiteY18" fmla="*/ 233341 h 305176"/>
                <a:gd name="connsiteX19" fmla="*/ 125413 w 334963"/>
                <a:gd name="connsiteY19" fmla="*/ 238898 h 305176"/>
                <a:gd name="connsiteX20" fmla="*/ 128043 w 334963"/>
                <a:gd name="connsiteY20" fmla="*/ 241676 h 305176"/>
                <a:gd name="connsiteX21" fmla="*/ 206922 w 334963"/>
                <a:gd name="connsiteY21" fmla="*/ 241676 h 305176"/>
                <a:gd name="connsiteX22" fmla="*/ 209551 w 334963"/>
                <a:gd name="connsiteY22" fmla="*/ 238898 h 305176"/>
                <a:gd name="connsiteX23" fmla="*/ 209551 w 334963"/>
                <a:gd name="connsiteY23" fmla="*/ 233341 h 305176"/>
                <a:gd name="connsiteX24" fmla="*/ 206922 w 334963"/>
                <a:gd name="connsiteY24" fmla="*/ 230563 h 305176"/>
                <a:gd name="connsiteX25" fmla="*/ 128043 w 334963"/>
                <a:gd name="connsiteY25" fmla="*/ 230563 h 305176"/>
                <a:gd name="connsiteX26" fmla="*/ 128781 w 334963"/>
                <a:gd name="connsiteY26" fmla="*/ 219451 h 305176"/>
                <a:gd name="connsiteX27" fmla="*/ 207769 w 334963"/>
                <a:gd name="connsiteY27" fmla="*/ 219451 h 305176"/>
                <a:gd name="connsiteX28" fmla="*/ 222250 w 334963"/>
                <a:gd name="connsiteY28" fmla="*/ 233556 h 305176"/>
                <a:gd name="connsiteX29" fmla="*/ 222250 w 334963"/>
                <a:gd name="connsiteY29" fmla="*/ 238684 h 305176"/>
                <a:gd name="connsiteX30" fmla="*/ 207769 w 334963"/>
                <a:gd name="connsiteY30" fmla="*/ 252789 h 305176"/>
                <a:gd name="connsiteX31" fmla="*/ 128781 w 334963"/>
                <a:gd name="connsiteY31" fmla="*/ 252789 h 305176"/>
                <a:gd name="connsiteX32" fmla="*/ 114300 w 334963"/>
                <a:gd name="connsiteY32" fmla="*/ 238684 h 305176"/>
                <a:gd name="connsiteX33" fmla="*/ 114300 w 334963"/>
                <a:gd name="connsiteY33" fmla="*/ 233556 h 305176"/>
                <a:gd name="connsiteX34" fmla="*/ 128781 w 334963"/>
                <a:gd name="connsiteY34" fmla="*/ 219451 h 305176"/>
                <a:gd name="connsiteX35" fmla="*/ 266120 w 334963"/>
                <a:gd name="connsiteY35" fmla="*/ 168353 h 305176"/>
                <a:gd name="connsiteX36" fmla="*/ 305614 w 334963"/>
                <a:gd name="connsiteY36" fmla="*/ 198019 h 305176"/>
                <a:gd name="connsiteX37" fmla="*/ 306930 w 334963"/>
                <a:gd name="connsiteY37" fmla="*/ 205758 h 305176"/>
                <a:gd name="connsiteX38" fmla="*/ 301664 w 334963"/>
                <a:gd name="connsiteY38" fmla="*/ 208338 h 305176"/>
                <a:gd name="connsiteX39" fmla="*/ 299032 w 334963"/>
                <a:gd name="connsiteY39" fmla="*/ 207048 h 305176"/>
                <a:gd name="connsiteX40" fmla="*/ 259538 w 334963"/>
                <a:gd name="connsiteY40" fmla="*/ 178672 h 305176"/>
                <a:gd name="connsiteX41" fmla="*/ 258221 w 334963"/>
                <a:gd name="connsiteY41" fmla="*/ 169643 h 305176"/>
                <a:gd name="connsiteX42" fmla="*/ 266120 w 334963"/>
                <a:gd name="connsiteY42" fmla="*/ 168353 h 305176"/>
                <a:gd name="connsiteX43" fmla="*/ 75093 w 334963"/>
                <a:gd name="connsiteY43" fmla="*/ 166503 h 305176"/>
                <a:gd name="connsiteX44" fmla="*/ 83067 w 334963"/>
                <a:gd name="connsiteY44" fmla="*/ 167810 h 305176"/>
                <a:gd name="connsiteX45" fmla="*/ 81738 w 334963"/>
                <a:gd name="connsiteY45" fmla="*/ 175654 h 305176"/>
                <a:gd name="connsiteX46" fmla="*/ 39208 w 334963"/>
                <a:gd name="connsiteY46" fmla="*/ 207031 h 305176"/>
                <a:gd name="connsiteX47" fmla="*/ 35221 w 334963"/>
                <a:gd name="connsiteY47" fmla="*/ 208338 h 305176"/>
                <a:gd name="connsiteX48" fmla="*/ 31233 w 334963"/>
                <a:gd name="connsiteY48" fmla="*/ 205723 h 305176"/>
                <a:gd name="connsiteX49" fmla="*/ 32562 w 334963"/>
                <a:gd name="connsiteY49" fmla="*/ 197879 h 305176"/>
                <a:gd name="connsiteX50" fmla="*/ 75093 w 334963"/>
                <a:gd name="connsiteY50" fmla="*/ 166503 h 305176"/>
                <a:gd name="connsiteX51" fmla="*/ 284569 w 334963"/>
                <a:gd name="connsiteY51" fmla="*/ 98801 h 305176"/>
                <a:gd name="connsiteX52" fmla="*/ 329795 w 334963"/>
                <a:gd name="connsiteY52" fmla="*/ 98801 h 305176"/>
                <a:gd name="connsiteX53" fmla="*/ 334963 w 334963"/>
                <a:gd name="connsiteY53" fmla="*/ 104975 h 305176"/>
                <a:gd name="connsiteX54" fmla="*/ 329795 w 334963"/>
                <a:gd name="connsiteY54" fmla="*/ 109914 h 305176"/>
                <a:gd name="connsiteX55" fmla="*/ 284569 w 334963"/>
                <a:gd name="connsiteY55" fmla="*/ 109914 h 305176"/>
                <a:gd name="connsiteX56" fmla="*/ 279400 w 334963"/>
                <a:gd name="connsiteY56" fmla="*/ 104975 h 305176"/>
                <a:gd name="connsiteX57" fmla="*/ 284569 w 334963"/>
                <a:gd name="connsiteY57" fmla="*/ 98801 h 305176"/>
                <a:gd name="connsiteX58" fmla="*/ 5340 w 334963"/>
                <a:gd name="connsiteY58" fmla="*/ 98801 h 305176"/>
                <a:gd name="connsiteX59" fmla="*/ 53398 w 334963"/>
                <a:gd name="connsiteY59" fmla="*/ 98801 h 305176"/>
                <a:gd name="connsiteX60" fmla="*/ 58738 w 334963"/>
                <a:gd name="connsiteY60" fmla="*/ 104975 h 305176"/>
                <a:gd name="connsiteX61" fmla="*/ 53398 w 334963"/>
                <a:gd name="connsiteY61" fmla="*/ 109914 h 305176"/>
                <a:gd name="connsiteX62" fmla="*/ 5340 w 334963"/>
                <a:gd name="connsiteY62" fmla="*/ 109914 h 305176"/>
                <a:gd name="connsiteX63" fmla="*/ 0 w 334963"/>
                <a:gd name="connsiteY63" fmla="*/ 104975 h 305176"/>
                <a:gd name="connsiteX64" fmla="*/ 5340 w 334963"/>
                <a:gd name="connsiteY64" fmla="*/ 98801 h 305176"/>
                <a:gd name="connsiteX65" fmla="*/ 164887 w 334963"/>
                <a:gd name="connsiteY65" fmla="*/ 36888 h 305176"/>
                <a:gd name="connsiteX66" fmla="*/ 171451 w 334963"/>
                <a:gd name="connsiteY66" fmla="*/ 43604 h 305176"/>
                <a:gd name="connsiteX67" fmla="*/ 164887 w 334963"/>
                <a:gd name="connsiteY67" fmla="*/ 48977 h 305176"/>
                <a:gd name="connsiteX68" fmla="*/ 115003 w 334963"/>
                <a:gd name="connsiteY68" fmla="*/ 100022 h 305176"/>
                <a:gd name="connsiteX69" fmla="*/ 109752 w 334963"/>
                <a:gd name="connsiteY69" fmla="*/ 106738 h 305176"/>
                <a:gd name="connsiteX70" fmla="*/ 103188 w 334963"/>
                <a:gd name="connsiteY70" fmla="*/ 100022 h 305176"/>
                <a:gd name="connsiteX71" fmla="*/ 164887 w 334963"/>
                <a:gd name="connsiteY71" fmla="*/ 36888 h 305176"/>
                <a:gd name="connsiteX72" fmla="*/ 169069 w 334963"/>
                <a:gd name="connsiteY72" fmla="*/ 9901 h 305176"/>
                <a:gd name="connsiteX73" fmla="*/ 258763 w 334963"/>
                <a:gd name="connsiteY73" fmla="*/ 99286 h 305176"/>
                <a:gd name="connsiteX74" fmla="*/ 240297 w 334963"/>
                <a:gd name="connsiteY74" fmla="*/ 154495 h 305176"/>
                <a:gd name="connsiteX75" fmla="*/ 221830 w 334963"/>
                <a:gd name="connsiteY75" fmla="*/ 208389 h 305176"/>
                <a:gd name="connsiteX76" fmla="*/ 217873 w 334963"/>
                <a:gd name="connsiteY76" fmla="*/ 214962 h 305176"/>
                <a:gd name="connsiteX77" fmla="*/ 211278 w 334963"/>
                <a:gd name="connsiteY77" fmla="*/ 212333 h 305176"/>
                <a:gd name="connsiteX78" fmla="*/ 231064 w 334963"/>
                <a:gd name="connsiteY78" fmla="*/ 147923 h 305176"/>
                <a:gd name="connsiteX79" fmla="*/ 248211 w 334963"/>
                <a:gd name="connsiteY79" fmla="*/ 99286 h 305176"/>
                <a:gd name="connsiteX80" fmla="*/ 169069 w 334963"/>
                <a:gd name="connsiteY80" fmla="*/ 21731 h 305176"/>
                <a:gd name="connsiteX81" fmla="*/ 89927 w 334963"/>
                <a:gd name="connsiteY81" fmla="*/ 99286 h 305176"/>
                <a:gd name="connsiteX82" fmla="*/ 107075 w 334963"/>
                <a:gd name="connsiteY82" fmla="*/ 146608 h 305176"/>
                <a:gd name="connsiteX83" fmla="*/ 107075 w 334963"/>
                <a:gd name="connsiteY83" fmla="*/ 147923 h 305176"/>
                <a:gd name="connsiteX84" fmla="*/ 128179 w 334963"/>
                <a:gd name="connsiteY84" fmla="*/ 212333 h 305176"/>
                <a:gd name="connsiteX85" fmla="*/ 122903 w 334963"/>
                <a:gd name="connsiteY85" fmla="*/ 216276 h 305176"/>
                <a:gd name="connsiteX86" fmla="*/ 120265 w 334963"/>
                <a:gd name="connsiteY86" fmla="*/ 214962 h 305176"/>
                <a:gd name="connsiteX87" fmla="*/ 117627 w 334963"/>
                <a:gd name="connsiteY87" fmla="*/ 207075 h 305176"/>
                <a:gd name="connsiteX88" fmla="*/ 97842 w 334963"/>
                <a:gd name="connsiteY88" fmla="*/ 154495 h 305176"/>
                <a:gd name="connsiteX89" fmla="*/ 79375 w 334963"/>
                <a:gd name="connsiteY89" fmla="*/ 99286 h 305176"/>
                <a:gd name="connsiteX90" fmla="*/ 169069 w 334963"/>
                <a:gd name="connsiteY90" fmla="*/ 9901 h 305176"/>
                <a:gd name="connsiteX91" fmla="*/ 39107 w 334963"/>
                <a:gd name="connsiteY91" fmla="*/ 1482 h 305176"/>
                <a:gd name="connsiteX92" fmla="*/ 79917 w 334963"/>
                <a:gd name="connsiteY92" fmla="*/ 31115 h 305176"/>
                <a:gd name="connsiteX93" fmla="*/ 81234 w 334963"/>
                <a:gd name="connsiteY93" fmla="*/ 40544 h 305176"/>
                <a:gd name="connsiteX94" fmla="*/ 75968 w 334963"/>
                <a:gd name="connsiteY94" fmla="*/ 43238 h 305176"/>
                <a:gd name="connsiteX95" fmla="*/ 72019 w 334963"/>
                <a:gd name="connsiteY95" fmla="*/ 41891 h 305176"/>
                <a:gd name="connsiteX96" fmla="*/ 32525 w 334963"/>
                <a:gd name="connsiteY96" fmla="*/ 10911 h 305176"/>
                <a:gd name="connsiteX97" fmla="*/ 31208 w 334963"/>
                <a:gd name="connsiteY97" fmla="*/ 2829 h 305176"/>
                <a:gd name="connsiteX98" fmla="*/ 39107 w 334963"/>
                <a:gd name="connsiteY98" fmla="*/ 1482 h 305176"/>
                <a:gd name="connsiteX99" fmla="*/ 299086 w 334963"/>
                <a:gd name="connsiteY99" fmla="*/ 1451 h 305176"/>
                <a:gd name="connsiteX100" fmla="*/ 306944 w 334963"/>
                <a:gd name="connsiteY100" fmla="*/ 2782 h 305176"/>
                <a:gd name="connsiteX101" fmla="*/ 305634 w 334963"/>
                <a:gd name="connsiteY101" fmla="*/ 10771 h 305176"/>
                <a:gd name="connsiteX102" fmla="*/ 267653 w 334963"/>
                <a:gd name="connsiteY102" fmla="*/ 38732 h 305176"/>
                <a:gd name="connsiteX103" fmla="*/ 265033 w 334963"/>
                <a:gd name="connsiteY103" fmla="*/ 40063 h 305176"/>
                <a:gd name="connsiteX104" fmla="*/ 259795 w 334963"/>
                <a:gd name="connsiteY104" fmla="*/ 37400 h 305176"/>
                <a:gd name="connsiteX105" fmla="*/ 261104 w 334963"/>
                <a:gd name="connsiteY105" fmla="*/ 29411 h 3051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Lst>
              <a:rect l="l" t="t" r="r" b="b"/>
              <a:pathLst>
                <a:path w="334963" h="305176">
                  <a:moveTo>
                    <a:pt x="138332" y="262313"/>
                  </a:moveTo>
                  <a:cubicBezTo>
                    <a:pt x="140960" y="262313"/>
                    <a:pt x="143587" y="264992"/>
                    <a:pt x="143587" y="267671"/>
                  </a:cubicBezTo>
                  <a:cubicBezTo>
                    <a:pt x="143587" y="267671"/>
                    <a:pt x="143587" y="267671"/>
                    <a:pt x="143587" y="279726"/>
                  </a:cubicBezTo>
                  <a:cubicBezTo>
                    <a:pt x="143587" y="279726"/>
                    <a:pt x="143587" y="279726"/>
                    <a:pt x="169863" y="291781"/>
                  </a:cubicBezTo>
                  <a:cubicBezTo>
                    <a:pt x="169863" y="291781"/>
                    <a:pt x="169863" y="291781"/>
                    <a:pt x="196139" y="279726"/>
                  </a:cubicBezTo>
                  <a:cubicBezTo>
                    <a:pt x="196139" y="279726"/>
                    <a:pt x="196139" y="279726"/>
                    <a:pt x="196139" y="267671"/>
                  </a:cubicBezTo>
                  <a:cubicBezTo>
                    <a:pt x="196139" y="264992"/>
                    <a:pt x="198767" y="262313"/>
                    <a:pt x="201394" y="262313"/>
                  </a:cubicBezTo>
                  <a:cubicBezTo>
                    <a:pt x="205336" y="262313"/>
                    <a:pt x="207963" y="264992"/>
                    <a:pt x="207963" y="267671"/>
                  </a:cubicBezTo>
                  <a:cubicBezTo>
                    <a:pt x="207963" y="267671"/>
                    <a:pt x="207963" y="267671"/>
                    <a:pt x="207963" y="283745"/>
                  </a:cubicBezTo>
                  <a:cubicBezTo>
                    <a:pt x="207963" y="285084"/>
                    <a:pt x="206649" y="287763"/>
                    <a:pt x="204022" y="289102"/>
                  </a:cubicBezTo>
                  <a:cubicBezTo>
                    <a:pt x="204022" y="289102"/>
                    <a:pt x="204022" y="289102"/>
                    <a:pt x="172491" y="303837"/>
                  </a:cubicBezTo>
                  <a:cubicBezTo>
                    <a:pt x="171177" y="303837"/>
                    <a:pt x="171177" y="305176"/>
                    <a:pt x="169863" y="305176"/>
                  </a:cubicBezTo>
                  <a:cubicBezTo>
                    <a:pt x="168549" y="305176"/>
                    <a:pt x="168549" y="303837"/>
                    <a:pt x="167236" y="303837"/>
                  </a:cubicBezTo>
                  <a:cubicBezTo>
                    <a:pt x="167236" y="303837"/>
                    <a:pt x="167236" y="303837"/>
                    <a:pt x="135705" y="289102"/>
                  </a:cubicBezTo>
                  <a:cubicBezTo>
                    <a:pt x="133077" y="287763"/>
                    <a:pt x="131763" y="286423"/>
                    <a:pt x="131763" y="283745"/>
                  </a:cubicBezTo>
                  <a:cubicBezTo>
                    <a:pt x="131763" y="283745"/>
                    <a:pt x="131763" y="283745"/>
                    <a:pt x="131763" y="267671"/>
                  </a:cubicBezTo>
                  <a:cubicBezTo>
                    <a:pt x="131763" y="264992"/>
                    <a:pt x="134391" y="262313"/>
                    <a:pt x="138332" y="262313"/>
                  </a:cubicBezTo>
                  <a:close/>
                  <a:moveTo>
                    <a:pt x="128043" y="230563"/>
                  </a:moveTo>
                  <a:cubicBezTo>
                    <a:pt x="126728" y="230563"/>
                    <a:pt x="125413" y="231952"/>
                    <a:pt x="125413" y="233341"/>
                  </a:cubicBezTo>
                  <a:cubicBezTo>
                    <a:pt x="125413" y="233341"/>
                    <a:pt x="125413" y="233341"/>
                    <a:pt x="125413" y="238898"/>
                  </a:cubicBezTo>
                  <a:cubicBezTo>
                    <a:pt x="125413" y="240287"/>
                    <a:pt x="126728" y="241676"/>
                    <a:pt x="128043" y="241676"/>
                  </a:cubicBezTo>
                  <a:cubicBezTo>
                    <a:pt x="128043" y="241676"/>
                    <a:pt x="128043" y="241676"/>
                    <a:pt x="206922" y="241676"/>
                  </a:cubicBezTo>
                  <a:cubicBezTo>
                    <a:pt x="208237" y="241676"/>
                    <a:pt x="209551" y="240287"/>
                    <a:pt x="209551" y="238898"/>
                  </a:cubicBezTo>
                  <a:cubicBezTo>
                    <a:pt x="209551" y="238898"/>
                    <a:pt x="209551" y="238898"/>
                    <a:pt x="209551" y="233341"/>
                  </a:cubicBezTo>
                  <a:cubicBezTo>
                    <a:pt x="209551" y="231952"/>
                    <a:pt x="208237" y="230563"/>
                    <a:pt x="206922" y="230563"/>
                  </a:cubicBezTo>
                  <a:cubicBezTo>
                    <a:pt x="206922" y="230563"/>
                    <a:pt x="206922" y="230563"/>
                    <a:pt x="128043" y="230563"/>
                  </a:cubicBezTo>
                  <a:close/>
                  <a:moveTo>
                    <a:pt x="128781" y="219451"/>
                  </a:moveTo>
                  <a:cubicBezTo>
                    <a:pt x="128781" y="219451"/>
                    <a:pt x="128781" y="219451"/>
                    <a:pt x="207769" y="219451"/>
                  </a:cubicBezTo>
                  <a:cubicBezTo>
                    <a:pt x="215668" y="219451"/>
                    <a:pt x="222250" y="225862"/>
                    <a:pt x="222250" y="233556"/>
                  </a:cubicBezTo>
                  <a:cubicBezTo>
                    <a:pt x="222250" y="233556"/>
                    <a:pt x="222250" y="233556"/>
                    <a:pt x="222250" y="238684"/>
                  </a:cubicBezTo>
                  <a:cubicBezTo>
                    <a:pt x="222250" y="246378"/>
                    <a:pt x="215668" y="252789"/>
                    <a:pt x="207769" y="252789"/>
                  </a:cubicBezTo>
                  <a:cubicBezTo>
                    <a:pt x="207769" y="252789"/>
                    <a:pt x="207769" y="252789"/>
                    <a:pt x="128781" y="252789"/>
                  </a:cubicBezTo>
                  <a:cubicBezTo>
                    <a:pt x="120883" y="252789"/>
                    <a:pt x="114300" y="246378"/>
                    <a:pt x="114300" y="238684"/>
                  </a:cubicBezTo>
                  <a:cubicBezTo>
                    <a:pt x="114300" y="238684"/>
                    <a:pt x="114300" y="238684"/>
                    <a:pt x="114300" y="233556"/>
                  </a:cubicBezTo>
                  <a:cubicBezTo>
                    <a:pt x="114300" y="225862"/>
                    <a:pt x="120883" y="219451"/>
                    <a:pt x="128781" y="219451"/>
                  </a:cubicBezTo>
                  <a:close/>
                  <a:moveTo>
                    <a:pt x="266120" y="168353"/>
                  </a:moveTo>
                  <a:cubicBezTo>
                    <a:pt x="266120" y="168353"/>
                    <a:pt x="266120" y="168353"/>
                    <a:pt x="305614" y="198019"/>
                  </a:cubicBezTo>
                  <a:cubicBezTo>
                    <a:pt x="308247" y="199309"/>
                    <a:pt x="309563" y="203179"/>
                    <a:pt x="306930" y="205758"/>
                  </a:cubicBezTo>
                  <a:cubicBezTo>
                    <a:pt x="305614" y="207048"/>
                    <a:pt x="304297" y="208338"/>
                    <a:pt x="301664" y="208338"/>
                  </a:cubicBezTo>
                  <a:cubicBezTo>
                    <a:pt x="301664" y="208338"/>
                    <a:pt x="300348" y="208338"/>
                    <a:pt x="299032" y="207048"/>
                  </a:cubicBezTo>
                  <a:cubicBezTo>
                    <a:pt x="299032" y="207048"/>
                    <a:pt x="299032" y="207048"/>
                    <a:pt x="259538" y="178672"/>
                  </a:cubicBezTo>
                  <a:cubicBezTo>
                    <a:pt x="256905" y="176092"/>
                    <a:pt x="255588" y="172222"/>
                    <a:pt x="258221" y="169643"/>
                  </a:cubicBezTo>
                  <a:cubicBezTo>
                    <a:pt x="259538" y="167063"/>
                    <a:pt x="263487" y="167063"/>
                    <a:pt x="266120" y="168353"/>
                  </a:cubicBezTo>
                  <a:close/>
                  <a:moveTo>
                    <a:pt x="75093" y="166503"/>
                  </a:moveTo>
                  <a:cubicBezTo>
                    <a:pt x="77751" y="163888"/>
                    <a:pt x="81738" y="165195"/>
                    <a:pt x="83067" y="167810"/>
                  </a:cubicBezTo>
                  <a:cubicBezTo>
                    <a:pt x="85725" y="170425"/>
                    <a:pt x="84396" y="174347"/>
                    <a:pt x="81738" y="175654"/>
                  </a:cubicBezTo>
                  <a:cubicBezTo>
                    <a:pt x="81738" y="175654"/>
                    <a:pt x="81738" y="175654"/>
                    <a:pt x="39208" y="207031"/>
                  </a:cubicBezTo>
                  <a:cubicBezTo>
                    <a:pt x="37879" y="208338"/>
                    <a:pt x="36550" y="208338"/>
                    <a:pt x="35221" y="208338"/>
                  </a:cubicBezTo>
                  <a:cubicBezTo>
                    <a:pt x="33892" y="208338"/>
                    <a:pt x="31233" y="207031"/>
                    <a:pt x="31233" y="205723"/>
                  </a:cubicBezTo>
                  <a:cubicBezTo>
                    <a:pt x="28575" y="203109"/>
                    <a:pt x="29904" y="199187"/>
                    <a:pt x="32562" y="197879"/>
                  </a:cubicBezTo>
                  <a:cubicBezTo>
                    <a:pt x="32562" y="197879"/>
                    <a:pt x="32562" y="197879"/>
                    <a:pt x="75093" y="166503"/>
                  </a:cubicBezTo>
                  <a:close/>
                  <a:moveTo>
                    <a:pt x="284569" y="98801"/>
                  </a:moveTo>
                  <a:cubicBezTo>
                    <a:pt x="284569" y="98801"/>
                    <a:pt x="284569" y="98801"/>
                    <a:pt x="329795" y="98801"/>
                  </a:cubicBezTo>
                  <a:cubicBezTo>
                    <a:pt x="332379" y="98801"/>
                    <a:pt x="334963" y="101271"/>
                    <a:pt x="334963" y="104975"/>
                  </a:cubicBezTo>
                  <a:cubicBezTo>
                    <a:pt x="334963" y="107444"/>
                    <a:pt x="332379" y="109914"/>
                    <a:pt x="329795" y="109914"/>
                  </a:cubicBezTo>
                  <a:cubicBezTo>
                    <a:pt x="329795" y="109914"/>
                    <a:pt x="329795" y="109914"/>
                    <a:pt x="284569" y="109914"/>
                  </a:cubicBezTo>
                  <a:cubicBezTo>
                    <a:pt x="281985" y="109914"/>
                    <a:pt x="279400" y="107444"/>
                    <a:pt x="279400" y="104975"/>
                  </a:cubicBezTo>
                  <a:cubicBezTo>
                    <a:pt x="279400" y="101271"/>
                    <a:pt x="281985" y="98801"/>
                    <a:pt x="284569" y="98801"/>
                  </a:cubicBezTo>
                  <a:close/>
                  <a:moveTo>
                    <a:pt x="5340" y="98801"/>
                  </a:moveTo>
                  <a:cubicBezTo>
                    <a:pt x="5340" y="98801"/>
                    <a:pt x="5340" y="98801"/>
                    <a:pt x="53398" y="98801"/>
                  </a:cubicBezTo>
                  <a:cubicBezTo>
                    <a:pt x="56068" y="98801"/>
                    <a:pt x="58738" y="101271"/>
                    <a:pt x="58738" y="104975"/>
                  </a:cubicBezTo>
                  <a:cubicBezTo>
                    <a:pt x="58738" y="107444"/>
                    <a:pt x="56068" y="109914"/>
                    <a:pt x="53398" y="109914"/>
                  </a:cubicBezTo>
                  <a:cubicBezTo>
                    <a:pt x="53398" y="109914"/>
                    <a:pt x="53398" y="109914"/>
                    <a:pt x="5340" y="109914"/>
                  </a:cubicBezTo>
                  <a:cubicBezTo>
                    <a:pt x="2670" y="109914"/>
                    <a:pt x="0" y="107444"/>
                    <a:pt x="0" y="104975"/>
                  </a:cubicBezTo>
                  <a:cubicBezTo>
                    <a:pt x="0" y="101271"/>
                    <a:pt x="2670" y="98801"/>
                    <a:pt x="5340" y="98801"/>
                  </a:cubicBezTo>
                  <a:close/>
                  <a:moveTo>
                    <a:pt x="164887" y="36888"/>
                  </a:moveTo>
                  <a:cubicBezTo>
                    <a:pt x="168826" y="36888"/>
                    <a:pt x="171451" y="40918"/>
                    <a:pt x="171451" y="43604"/>
                  </a:cubicBezTo>
                  <a:cubicBezTo>
                    <a:pt x="171451" y="46291"/>
                    <a:pt x="168826" y="48977"/>
                    <a:pt x="164887" y="48977"/>
                  </a:cubicBezTo>
                  <a:cubicBezTo>
                    <a:pt x="137320" y="48977"/>
                    <a:pt x="115003" y="71813"/>
                    <a:pt x="115003" y="100022"/>
                  </a:cubicBezTo>
                  <a:cubicBezTo>
                    <a:pt x="115003" y="104051"/>
                    <a:pt x="112377" y="106738"/>
                    <a:pt x="109752" y="106738"/>
                  </a:cubicBezTo>
                  <a:cubicBezTo>
                    <a:pt x="105814" y="106738"/>
                    <a:pt x="103188" y="104051"/>
                    <a:pt x="103188" y="100022"/>
                  </a:cubicBezTo>
                  <a:cubicBezTo>
                    <a:pt x="103188" y="65097"/>
                    <a:pt x="130756" y="36888"/>
                    <a:pt x="164887" y="36888"/>
                  </a:cubicBezTo>
                  <a:close/>
                  <a:moveTo>
                    <a:pt x="169069" y="9901"/>
                  </a:moveTo>
                  <a:cubicBezTo>
                    <a:pt x="219192" y="9901"/>
                    <a:pt x="258763" y="50650"/>
                    <a:pt x="258763" y="99286"/>
                  </a:cubicBezTo>
                  <a:cubicBezTo>
                    <a:pt x="258763" y="120318"/>
                    <a:pt x="253487" y="138721"/>
                    <a:pt x="240297" y="154495"/>
                  </a:cubicBezTo>
                  <a:cubicBezTo>
                    <a:pt x="215235" y="189986"/>
                    <a:pt x="221830" y="207075"/>
                    <a:pt x="221830" y="208389"/>
                  </a:cubicBezTo>
                  <a:cubicBezTo>
                    <a:pt x="223149" y="211018"/>
                    <a:pt x="221830" y="213647"/>
                    <a:pt x="217873" y="214962"/>
                  </a:cubicBezTo>
                  <a:cubicBezTo>
                    <a:pt x="215235" y="216276"/>
                    <a:pt x="212597" y="214962"/>
                    <a:pt x="211278" y="212333"/>
                  </a:cubicBezTo>
                  <a:cubicBezTo>
                    <a:pt x="209959" y="211018"/>
                    <a:pt x="200726" y="188672"/>
                    <a:pt x="231064" y="147923"/>
                  </a:cubicBezTo>
                  <a:cubicBezTo>
                    <a:pt x="241616" y="133463"/>
                    <a:pt x="248211" y="117689"/>
                    <a:pt x="248211" y="99286"/>
                  </a:cubicBezTo>
                  <a:cubicBezTo>
                    <a:pt x="248211" y="55908"/>
                    <a:pt x="212597" y="21731"/>
                    <a:pt x="169069" y="21731"/>
                  </a:cubicBezTo>
                  <a:cubicBezTo>
                    <a:pt x="125541" y="21731"/>
                    <a:pt x="89927" y="55908"/>
                    <a:pt x="89927" y="99286"/>
                  </a:cubicBezTo>
                  <a:cubicBezTo>
                    <a:pt x="89927" y="116375"/>
                    <a:pt x="96523" y="133463"/>
                    <a:pt x="107075" y="146608"/>
                  </a:cubicBezTo>
                  <a:cubicBezTo>
                    <a:pt x="107075" y="147923"/>
                    <a:pt x="107075" y="147923"/>
                    <a:pt x="107075" y="147923"/>
                  </a:cubicBezTo>
                  <a:cubicBezTo>
                    <a:pt x="137413" y="189986"/>
                    <a:pt x="129498" y="211018"/>
                    <a:pt x="128179" y="212333"/>
                  </a:cubicBezTo>
                  <a:cubicBezTo>
                    <a:pt x="126860" y="214962"/>
                    <a:pt x="124222" y="216276"/>
                    <a:pt x="122903" y="216276"/>
                  </a:cubicBezTo>
                  <a:cubicBezTo>
                    <a:pt x="121584" y="216276"/>
                    <a:pt x="120265" y="216276"/>
                    <a:pt x="120265" y="214962"/>
                  </a:cubicBezTo>
                  <a:cubicBezTo>
                    <a:pt x="117627" y="213647"/>
                    <a:pt x="116308" y="211018"/>
                    <a:pt x="117627" y="207075"/>
                  </a:cubicBezTo>
                  <a:cubicBezTo>
                    <a:pt x="117627" y="207075"/>
                    <a:pt x="124222" y="191301"/>
                    <a:pt x="97842" y="154495"/>
                  </a:cubicBezTo>
                  <a:cubicBezTo>
                    <a:pt x="84651" y="138721"/>
                    <a:pt x="79375" y="120318"/>
                    <a:pt x="79375" y="99286"/>
                  </a:cubicBezTo>
                  <a:cubicBezTo>
                    <a:pt x="79375" y="50650"/>
                    <a:pt x="118946" y="9901"/>
                    <a:pt x="169069" y="9901"/>
                  </a:cubicBezTo>
                  <a:close/>
                  <a:moveTo>
                    <a:pt x="39107" y="1482"/>
                  </a:moveTo>
                  <a:cubicBezTo>
                    <a:pt x="39107" y="1482"/>
                    <a:pt x="39107" y="1482"/>
                    <a:pt x="79917" y="31115"/>
                  </a:cubicBezTo>
                  <a:cubicBezTo>
                    <a:pt x="82550" y="33809"/>
                    <a:pt x="82550" y="37850"/>
                    <a:pt x="81234" y="40544"/>
                  </a:cubicBezTo>
                  <a:cubicBezTo>
                    <a:pt x="79917" y="41891"/>
                    <a:pt x="78601" y="43238"/>
                    <a:pt x="75968" y="43238"/>
                  </a:cubicBezTo>
                  <a:cubicBezTo>
                    <a:pt x="74651" y="43238"/>
                    <a:pt x="73335" y="41891"/>
                    <a:pt x="72019" y="41891"/>
                  </a:cubicBezTo>
                  <a:lnTo>
                    <a:pt x="32525" y="10911"/>
                  </a:lnTo>
                  <a:cubicBezTo>
                    <a:pt x="29892" y="8217"/>
                    <a:pt x="28575" y="5523"/>
                    <a:pt x="31208" y="2829"/>
                  </a:cubicBezTo>
                  <a:cubicBezTo>
                    <a:pt x="32525" y="135"/>
                    <a:pt x="36474" y="-1212"/>
                    <a:pt x="39107" y="1482"/>
                  </a:cubicBezTo>
                  <a:close/>
                  <a:moveTo>
                    <a:pt x="299086" y="1451"/>
                  </a:moveTo>
                  <a:cubicBezTo>
                    <a:pt x="301705" y="-1212"/>
                    <a:pt x="305634" y="119"/>
                    <a:pt x="306944" y="2782"/>
                  </a:cubicBezTo>
                  <a:cubicBezTo>
                    <a:pt x="309563" y="5445"/>
                    <a:pt x="308254" y="8108"/>
                    <a:pt x="305634" y="10771"/>
                  </a:cubicBezTo>
                  <a:cubicBezTo>
                    <a:pt x="305634" y="10771"/>
                    <a:pt x="305634" y="10771"/>
                    <a:pt x="267653" y="38732"/>
                  </a:cubicBezTo>
                  <a:cubicBezTo>
                    <a:pt x="266343" y="40063"/>
                    <a:pt x="265033" y="40063"/>
                    <a:pt x="265033" y="40063"/>
                  </a:cubicBezTo>
                  <a:cubicBezTo>
                    <a:pt x="262414" y="40063"/>
                    <a:pt x="261104" y="38732"/>
                    <a:pt x="259795" y="37400"/>
                  </a:cubicBezTo>
                  <a:cubicBezTo>
                    <a:pt x="257175" y="34737"/>
                    <a:pt x="258485" y="30743"/>
                    <a:pt x="261104" y="29411"/>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8580" tIns="34290" rIns="68580" bIns="34290" numCol="1" spcCol="0" rtlCol="0" fromWordArt="0" anchor="ctr" anchorCtr="0" forceAA="0" compatLnSpc="1">
              <a:prstTxWarp prst="textNoShape">
                <a:avLst/>
              </a:prstTxWarp>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1350">
                <a:solidFill>
                  <a:schemeClr val="tx1">
                    <a:lumMod val="65000"/>
                    <a:lumOff val="35000"/>
                  </a:schemeClr>
                </a:solidFill>
                <a:cs typeface="+mn-ea"/>
                <a:sym typeface="+mn-lt"/>
              </a:endParaRPr>
            </a:p>
          </p:txBody>
        </p:sp>
      </p:grpSp>
      <p:grpSp>
        <p:nvGrpSpPr>
          <p:cNvPr id="28" name="组合 27"/>
          <p:cNvGrpSpPr/>
          <p:nvPr/>
        </p:nvGrpSpPr>
        <p:grpSpPr>
          <a:xfrm>
            <a:off x="814679" y="1922746"/>
            <a:ext cx="655806" cy="655806"/>
            <a:chOff x="1336777" y="2215111"/>
            <a:chExt cx="1103576" cy="1103576"/>
          </a:xfrm>
        </p:grpSpPr>
        <p:sp>
          <p:nvSpPr>
            <p:cNvPr id="29" name="椭圆 28"/>
            <p:cNvSpPr/>
            <p:nvPr/>
          </p:nvSpPr>
          <p:spPr>
            <a:xfrm>
              <a:off x="1336777" y="2215111"/>
              <a:ext cx="1103576" cy="1103576"/>
            </a:xfrm>
            <a:prstGeom prst="ellipse">
              <a:avLst/>
            </a:prstGeom>
            <a:solidFill>
              <a:srgbClr val="033E78"/>
            </a:solidFill>
            <a:ln>
              <a:noFill/>
            </a:ln>
            <a:effectLst>
              <a:outerShdw blurRad="635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8580" tIns="34290" rIns="68580" bIns="34290" numCol="1" spcCol="0" rtlCol="0" fromWordArt="0" anchor="ctr" anchorCtr="0" forceAA="0" compatLnSpc="1">
              <a:prstTxWarp prst="textNoShape">
                <a:avLst/>
              </a:prstTxWarp>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1350" dirty="0">
                <a:solidFill>
                  <a:schemeClr val="tx1">
                    <a:lumMod val="65000"/>
                    <a:lumOff val="35000"/>
                  </a:schemeClr>
                </a:solidFill>
                <a:cs typeface="+mn-ea"/>
                <a:sym typeface="+mn-lt"/>
              </a:endParaRPr>
            </a:p>
          </p:txBody>
        </p:sp>
        <p:sp>
          <p:nvSpPr>
            <p:cNvPr id="30" name="椭圆 20">
              <a:hlinkClick r:id="rId3" action="ppaction://hlinksldjump"/>
            </p:cNvPr>
            <p:cNvSpPr/>
            <p:nvPr/>
          </p:nvSpPr>
          <p:spPr>
            <a:xfrm>
              <a:off x="1684301" y="2569575"/>
              <a:ext cx="408528" cy="408528"/>
            </a:xfrm>
            <a:custGeom>
              <a:avLst/>
              <a:gdLst>
                <a:gd name="connsiteX0" fmla="*/ 157638 w 338138"/>
                <a:gd name="connsiteY0" fmla="*/ 144463 h 338138"/>
                <a:gd name="connsiteX1" fmla="*/ 165544 w 338138"/>
                <a:gd name="connsiteY1" fmla="*/ 148443 h 338138"/>
                <a:gd name="connsiteX2" fmla="*/ 249865 w 338138"/>
                <a:gd name="connsiteY2" fmla="*/ 233341 h 338138"/>
                <a:gd name="connsiteX3" fmla="*/ 280167 w 338138"/>
                <a:gd name="connsiteY3" fmla="*/ 232015 h 338138"/>
                <a:gd name="connsiteX4" fmla="*/ 286755 w 338138"/>
                <a:gd name="connsiteY4" fmla="*/ 234668 h 338138"/>
                <a:gd name="connsiteX5" fmla="*/ 335503 w 338138"/>
                <a:gd name="connsiteY5" fmla="*/ 283750 h 338138"/>
                <a:gd name="connsiteX6" fmla="*/ 338138 w 338138"/>
                <a:gd name="connsiteY6" fmla="*/ 293036 h 338138"/>
                <a:gd name="connsiteX7" fmla="*/ 330233 w 338138"/>
                <a:gd name="connsiteY7" fmla="*/ 298342 h 338138"/>
                <a:gd name="connsiteX8" fmla="*/ 311788 w 338138"/>
                <a:gd name="connsiteY8" fmla="*/ 303648 h 338138"/>
                <a:gd name="connsiteX9" fmla="*/ 303883 w 338138"/>
                <a:gd name="connsiteY9" fmla="*/ 310281 h 338138"/>
                <a:gd name="connsiteX10" fmla="*/ 299930 w 338138"/>
                <a:gd name="connsiteY10" fmla="*/ 331505 h 338138"/>
                <a:gd name="connsiteX11" fmla="*/ 293343 w 338138"/>
                <a:gd name="connsiteY11" fmla="*/ 338138 h 338138"/>
                <a:gd name="connsiteX12" fmla="*/ 290708 w 338138"/>
                <a:gd name="connsiteY12" fmla="*/ 338138 h 338138"/>
                <a:gd name="connsiteX13" fmla="*/ 284120 w 338138"/>
                <a:gd name="connsiteY13" fmla="*/ 335485 h 338138"/>
                <a:gd name="connsiteX14" fmla="*/ 235372 w 338138"/>
                <a:gd name="connsiteY14" fmla="*/ 286403 h 338138"/>
                <a:gd name="connsiteX15" fmla="*/ 232737 w 338138"/>
                <a:gd name="connsiteY15" fmla="*/ 279770 h 338138"/>
                <a:gd name="connsiteX16" fmla="*/ 234054 w 338138"/>
                <a:gd name="connsiteY16" fmla="*/ 249260 h 338138"/>
                <a:gd name="connsiteX17" fmla="*/ 149733 w 338138"/>
                <a:gd name="connsiteY17" fmla="*/ 164361 h 338138"/>
                <a:gd name="connsiteX18" fmla="*/ 149733 w 338138"/>
                <a:gd name="connsiteY18" fmla="*/ 148443 h 338138"/>
                <a:gd name="connsiteX19" fmla="*/ 157638 w 338138"/>
                <a:gd name="connsiteY19" fmla="*/ 144463 h 338138"/>
                <a:gd name="connsiteX20" fmla="*/ 145922 w 338138"/>
                <a:gd name="connsiteY20" fmla="*/ 120650 h 338138"/>
                <a:gd name="connsiteX21" fmla="*/ 169863 w 338138"/>
                <a:gd name="connsiteY21" fmla="*/ 137383 h 338138"/>
                <a:gd name="connsiteX22" fmla="*/ 157893 w 338138"/>
                <a:gd name="connsiteY22" fmla="*/ 133522 h 338138"/>
                <a:gd name="connsiteX23" fmla="*/ 141931 w 338138"/>
                <a:gd name="connsiteY23" fmla="*/ 141245 h 338138"/>
                <a:gd name="connsiteX24" fmla="*/ 137941 w 338138"/>
                <a:gd name="connsiteY24" fmla="*/ 168275 h 338138"/>
                <a:gd name="connsiteX25" fmla="*/ 120650 w 338138"/>
                <a:gd name="connsiteY25" fmla="*/ 145106 h 338138"/>
                <a:gd name="connsiteX26" fmla="*/ 145922 w 338138"/>
                <a:gd name="connsiteY26" fmla="*/ 120650 h 338138"/>
                <a:gd name="connsiteX27" fmla="*/ 146051 w 338138"/>
                <a:gd name="connsiteY27" fmla="*/ 60325 h 338138"/>
                <a:gd name="connsiteX28" fmla="*/ 230188 w 338138"/>
                <a:gd name="connsiteY28" fmla="*/ 145257 h 338138"/>
                <a:gd name="connsiteX29" fmla="*/ 219671 w 338138"/>
                <a:gd name="connsiteY29" fmla="*/ 186395 h 338138"/>
                <a:gd name="connsiteX30" fmla="*/ 193378 w 338138"/>
                <a:gd name="connsiteY30" fmla="*/ 161181 h 338138"/>
                <a:gd name="connsiteX31" fmla="*/ 196007 w 338138"/>
                <a:gd name="connsiteY31" fmla="*/ 145257 h 338138"/>
                <a:gd name="connsiteX32" fmla="*/ 146051 w 338138"/>
                <a:gd name="connsiteY32" fmla="*/ 94828 h 338138"/>
                <a:gd name="connsiteX33" fmla="*/ 96094 w 338138"/>
                <a:gd name="connsiteY33" fmla="*/ 145257 h 338138"/>
                <a:gd name="connsiteX34" fmla="*/ 146051 w 338138"/>
                <a:gd name="connsiteY34" fmla="*/ 195685 h 338138"/>
                <a:gd name="connsiteX35" fmla="*/ 161827 w 338138"/>
                <a:gd name="connsiteY35" fmla="*/ 193031 h 338138"/>
                <a:gd name="connsiteX36" fmla="*/ 188119 w 338138"/>
                <a:gd name="connsiteY36" fmla="*/ 219572 h 338138"/>
                <a:gd name="connsiteX37" fmla="*/ 146051 w 338138"/>
                <a:gd name="connsiteY37" fmla="*/ 230188 h 338138"/>
                <a:gd name="connsiteX38" fmla="*/ 61913 w 338138"/>
                <a:gd name="connsiteY38" fmla="*/ 145257 h 338138"/>
                <a:gd name="connsiteX39" fmla="*/ 146051 w 338138"/>
                <a:gd name="connsiteY39" fmla="*/ 60325 h 338138"/>
                <a:gd name="connsiteX40" fmla="*/ 145257 w 338138"/>
                <a:gd name="connsiteY40" fmla="*/ 0 h 338138"/>
                <a:gd name="connsiteX41" fmla="*/ 290513 w 338138"/>
                <a:gd name="connsiteY41" fmla="*/ 145257 h 338138"/>
                <a:gd name="connsiteX42" fmla="*/ 269385 w 338138"/>
                <a:gd name="connsiteY42" fmla="*/ 221846 h 338138"/>
                <a:gd name="connsiteX43" fmla="*/ 254859 w 338138"/>
                <a:gd name="connsiteY43" fmla="*/ 221846 h 338138"/>
                <a:gd name="connsiteX44" fmla="*/ 239013 w 338138"/>
                <a:gd name="connsiteY44" fmla="*/ 206000 h 338138"/>
                <a:gd name="connsiteX45" fmla="*/ 256180 w 338138"/>
                <a:gd name="connsiteY45" fmla="*/ 145257 h 338138"/>
                <a:gd name="connsiteX46" fmla="*/ 145257 w 338138"/>
                <a:gd name="connsiteY46" fmla="*/ 34333 h 338138"/>
                <a:gd name="connsiteX47" fmla="*/ 34333 w 338138"/>
                <a:gd name="connsiteY47" fmla="*/ 145257 h 338138"/>
                <a:gd name="connsiteX48" fmla="*/ 145257 w 338138"/>
                <a:gd name="connsiteY48" fmla="*/ 256180 h 338138"/>
                <a:gd name="connsiteX49" fmla="*/ 206000 w 338138"/>
                <a:gd name="connsiteY49" fmla="*/ 239013 h 338138"/>
                <a:gd name="connsiteX50" fmla="*/ 221847 w 338138"/>
                <a:gd name="connsiteY50" fmla="*/ 254859 h 338138"/>
                <a:gd name="connsiteX51" fmla="*/ 221847 w 338138"/>
                <a:gd name="connsiteY51" fmla="*/ 269385 h 338138"/>
                <a:gd name="connsiteX52" fmla="*/ 145257 w 338138"/>
                <a:gd name="connsiteY52" fmla="*/ 290513 h 338138"/>
                <a:gd name="connsiteX53" fmla="*/ 0 w 338138"/>
                <a:gd name="connsiteY53" fmla="*/ 145257 h 338138"/>
                <a:gd name="connsiteX54" fmla="*/ 145257 w 338138"/>
                <a:gd name="connsiteY54" fmla="*/ 0 h 338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Lst>
              <a:rect l="l" t="t" r="r" b="b"/>
              <a:pathLst>
                <a:path w="338138" h="338138">
                  <a:moveTo>
                    <a:pt x="157638" y="144463"/>
                  </a:moveTo>
                  <a:cubicBezTo>
                    <a:pt x="160273" y="144463"/>
                    <a:pt x="162908" y="145790"/>
                    <a:pt x="165544" y="148443"/>
                  </a:cubicBezTo>
                  <a:cubicBezTo>
                    <a:pt x="165544" y="148443"/>
                    <a:pt x="165544" y="148443"/>
                    <a:pt x="249865" y="233341"/>
                  </a:cubicBezTo>
                  <a:cubicBezTo>
                    <a:pt x="249865" y="233341"/>
                    <a:pt x="249865" y="233341"/>
                    <a:pt x="280167" y="232015"/>
                  </a:cubicBezTo>
                  <a:cubicBezTo>
                    <a:pt x="282803" y="232015"/>
                    <a:pt x="285438" y="233341"/>
                    <a:pt x="286755" y="234668"/>
                  </a:cubicBezTo>
                  <a:cubicBezTo>
                    <a:pt x="286755" y="234668"/>
                    <a:pt x="286755" y="234668"/>
                    <a:pt x="335503" y="283750"/>
                  </a:cubicBezTo>
                  <a:cubicBezTo>
                    <a:pt x="338138" y="286403"/>
                    <a:pt x="338138" y="289056"/>
                    <a:pt x="338138" y="293036"/>
                  </a:cubicBezTo>
                  <a:cubicBezTo>
                    <a:pt x="336821" y="295689"/>
                    <a:pt x="334186" y="298342"/>
                    <a:pt x="330233" y="298342"/>
                  </a:cubicBezTo>
                  <a:cubicBezTo>
                    <a:pt x="330233" y="298342"/>
                    <a:pt x="330233" y="298342"/>
                    <a:pt x="311788" y="303648"/>
                  </a:cubicBezTo>
                  <a:cubicBezTo>
                    <a:pt x="307835" y="303648"/>
                    <a:pt x="305200" y="306301"/>
                    <a:pt x="303883" y="310281"/>
                  </a:cubicBezTo>
                  <a:cubicBezTo>
                    <a:pt x="303883" y="310281"/>
                    <a:pt x="303883" y="310281"/>
                    <a:pt x="299930" y="331505"/>
                  </a:cubicBezTo>
                  <a:cubicBezTo>
                    <a:pt x="298613" y="334158"/>
                    <a:pt x="295978" y="336812"/>
                    <a:pt x="293343" y="338138"/>
                  </a:cubicBezTo>
                  <a:cubicBezTo>
                    <a:pt x="292025" y="338138"/>
                    <a:pt x="292025" y="338138"/>
                    <a:pt x="290708" y="338138"/>
                  </a:cubicBezTo>
                  <a:cubicBezTo>
                    <a:pt x="288073" y="338138"/>
                    <a:pt x="285438" y="336812"/>
                    <a:pt x="284120" y="335485"/>
                  </a:cubicBezTo>
                  <a:cubicBezTo>
                    <a:pt x="284120" y="335485"/>
                    <a:pt x="284120" y="335485"/>
                    <a:pt x="235372" y="286403"/>
                  </a:cubicBezTo>
                  <a:cubicBezTo>
                    <a:pt x="232737" y="283750"/>
                    <a:pt x="232737" y="281097"/>
                    <a:pt x="232737" y="279770"/>
                  </a:cubicBezTo>
                  <a:cubicBezTo>
                    <a:pt x="232737" y="279770"/>
                    <a:pt x="232737" y="279770"/>
                    <a:pt x="234054" y="249260"/>
                  </a:cubicBezTo>
                  <a:cubicBezTo>
                    <a:pt x="234054" y="249260"/>
                    <a:pt x="234054" y="249260"/>
                    <a:pt x="149733" y="164361"/>
                  </a:cubicBezTo>
                  <a:cubicBezTo>
                    <a:pt x="144463" y="159055"/>
                    <a:pt x="144463" y="152422"/>
                    <a:pt x="149733" y="148443"/>
                  </a:cubicBezTo>
                  <a:cubicBezTo>
                    <a:pt x="151051" y="145790"/>
                    <a:pt x="155003" y="144463"/>
                    <a:pt x="157638" y="144463"/>
                  </a:cubicBezTo>
                  <a:close/>
                  <a:moveTo>
                    <a:pt x="145922" y="120650"/>
                  </a:moveTo>
                  <a:cubicBezTo>
                    <a:pt x="157893" y="120650"/>
                    <a:pt x="167203" y="128373"/>
                    <a:pt x="169863" y="137383"/>
                  </a:cubicBezTo>
                  <a:cubicBezTo>
                    <a:pt x="167203" y="134809"/>
                    <a:pt x="161883" y="133522"/>
                    <a:pt x="157893" y="133522"/>
                  </a:cubicBezTo>
                  <a:cubicBezTo>
                    <a:pt x="151242" y="133522"/>
                    <a:pt x="145922" y="136096"/>
                    <a:pt x="141931" y="141245"/>
                  </a:cubicBezTo>
                  <a:cubicBezTo>
                    <a:pt x="133951" y="147680"/>
                    <a:pt x="132620" y="160552"/>
                    <a:pt x="137941" y="168275"/>
                  </a:cubicBezTo>
                  <a:cubicBezTo>
                    <a:pt x="128630" y="165701"/>
                    <a:pt x="120650" y="156691"/>
                    <a:pt x="120650" y="145106"/>
                  </a:cubicBezTo>
                  <a:cubicBezTo>
                    <a:pt x="120650" y="132234"/>
                    <a:pt x="132620" y="120650"/>
                    <a:pt x="145922" y="120650"/>
                  </a:cubicBezTo>
                  <a:close/>
                  <a:moveTo>
                    <a:pt x="146051" y="60325"/>
                  </a:moveTo>
                  <a:cubicBezTo>
                    <a:pt x="192063" y="60325"/>
                    <a:pt x="230188" y="98810"/>
                    <a:pt x="230188" y="145257"/>
                  </a:cubicBezTo>
                  <a:cubicBezTo>
                    <a:pt x="230188" y="159854"/>
                    <a:pt x="226244" y="174452"/>
                    <a:pt x="219671" y="186395"/>
                  </a:cubicBezTo>
                  <a:lnTo>
                    <a:pt x="193378" y="161181"/>
                  </a:lnTo>
                  <a:cubicBezTo>
                    <a:pt x="196007" y="155873"/>
                    <a:pt x="196007" y="150565"/>
                    <a:pt x="196007" y="145257"/>
                  </a:cubicBezTo>
                  <a:cubicBezTo>
                    <a:pt x="196007" y="117388"/>
                    <a:pt x="173658" y="94828"/>
                    <a:pt x="146051" y="94828"/>
                  </a:cubicBezTo>
                  <a:cubicBezTo>
                    <a:pt x="118443" y="94828"/>
                    <a:pt x="96094" y="117388"/>
                    <a:pt x="96094" y="145257"/>
                  </a:cubicBezTo>
                  <a:cubicBezTo>
                    <a:pt x="96094" y="173125"/>
                    <a:pt x="118443" y="195685"/>
                    <a:pt x="146051" y="195685"/>
                  </a:cubicBezTo>
                  <a:cubicBezTo>
                    <a:pt x="151309" y="195685"/>
                    <a:pt x="156568" y="194358"/>
                    <a:pt x="161827" y="193031"/>
                  </a:cubicBezTo>
                  <a:cubicBezTo>
                    <a:pt x="161827" y="193031"/>
                    <a:pt x="161827" y="193031"/>
                    <a:pt x="188119" y="219572"/>
                  </a:cubicBezTo>
                  <a:cubicBezTo>
                    <a:pt x="174973" y="226207"/>
                    <a:pt x="161827" y="230188"/>
                    <a:pt x="146051" y="230188"/>
                  </a:cubicBezTo>
                  <a:cubicBezTo>
                    <a:pt x="100038" y="230188"/>
                    <a:pt x="61913" y="191703"/>
                    <a:pt x="61913" y="145257"/>
                  </a:cubicBezTo>
                  <a:cubicBezTo>
                    <a:pt x="61913" y="98810"/>
                    <a:pt x="100038" y="60325"/>
                    <a:pt x="146051" y="60325"/>
                  </a:cubicBezTo>
                  <a:close/>
                  <a:moveTo>
                    <a:pt x="145257" y="0"/>
                  </a:moveTo>
                  <a:cubicBezTo>
                    <a:pt x="225808" y="0"/>
                    <a:pt x="290513" y="64705"/>
                    <a:pt x="290513" y="145257"/>
                  </a:cubicBezTo>
                  <a:cubicBezTo>
                    <a:pt x="290513" y="172987"/>
                    <a:pt x="282590" y="199398"/>
                    <a:pt x="269385" y="221846"/>
                  </a:cubicBezTo>
                  <a:cubicBezTo>
                    <a:pt x="269385" y="221846"/>
                    <a:pt x="269385" y="221846"/>
                    <a:pt x="254859" y="221846"/>
                  </a:cubicBezTo>
                  <a:cubicBezTo>
                    <a:pt x="254859" y="221846"/>
                    <a:pt x="254859" y="221846"/>
                    <a:pt x="239013" y="206000"/>
                  </a:cubicBezTo>
                  <a:cubicBezTo>
                    <a:pt x="249577" y="188833"/>
                    <a:pt x="256180" y="167705"/>
                    <a:pt x="256180" y="145257"/>
                  </a:cubicBezTo>
                  <a:cubicBezTo>
                    <a:pt x="256180" y="84513"/>
                    <a:pt x="207321" y="34333"/>
                    <a:pt x="145257" y="34333"/>
                  </a:cubicBezTo>
                  <a:cubicBezTo>
                    <a:pt x="84513" y="34333"/>
                    <a:pt x="34333" y="84513"/>
                    <a:pt x="34333" y="145257"/>
                  </a:cubicBezTo>
                  <a:cubicBezTo>
                    <a:pt x="34333" y="207321"/>
                    <a:pt x="84513" y="256180"/>
                    <a:pt x="145257" y="256180"/>
                  </a:cubicBezTo>
                  <a:cubicBezTo>
                    <a:pt x="167705" y="256180"/>
                    <a:pt x="188834" y="249577"/>
                    <a:pt x="206000" y="239013"/>
                  </a:cubicBezTo>
                  <a:cubicBezTo>
                    <a:pt x="206000" y="239013"/>
                    <a:pt x="206000" y="239013"/>
                    <a:pt x="221847" y="254859"/>
                  </a:cubicBezTo>
                  <a:cubicBezTo>
                    <a:pt x="221847" y="254859"/>
                    <a:pt x="221847" y="254859"/>
                    <a:pt x="221847" y="269385"/>
                  </a:cubicBezTo>
                  <a:cubicBezTo>
                    <a:pt x="199398" y="282590"/>
                    <a:pt x="172988" y="290513"/>
                    <a:pt x="145257" y="290513"/>
                  </a:cubicBezTo>
                  <a:cubicBezTo>
                    <a:pt x="64705" y="290513"/>
                    <a:pt x="0" y="225808"/>
                    <a:pt x="0" y="145257"/>
                  </a:cubicBezTo>
                  <a:cubicBezTo>
                    <a:pt x="0" y="64705"/>
                    <a:pt x="64705" y="0"/>
                    <a:pt x="145257"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8580" tIns="34290" rIns="68580" bIns="34290" numCol="1" spcCol="0" rtlCol="0" fromWordArt="0" anchor="ctr" anchorCtr="0" forceAA="0" compatLnSpc="1">
              <a:prstTxWarp prst="textNoShape">
                <a:avLst/>
              </a:prstTxWarp>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1350">
                <a:solidFill>
                  <a:schemeClr val="tx1">
                    <a:lumMod val="65000"/>
                    <a:lumOff val="35000"/>
                  </a:schemeClr>
                </a:solidFill>
                <a:cs typeface="+mn-ea"/>
                <a:sym typeface="+mn-lt"/>
              </a:endParaRPr>
            </a:p>
          </p:txBody>
        </p:sp>
      </p:grpSp>
      <p:sp>
        <p:nvSpPr>
          <p:cNvPr id="35" name="TextBox 11"/>
          <p:cNvSpPr txBox="1"/>
          <p:nvPr/>
        </p:nvSpPr>
        <p:spPr>
          <a:xfrm>
            <a:off x="1819666" y="1238914"/>
            <a:ext cx="7674619" cy="276999"/>
          </a:xfrm>
          <a:prstGeom prst="rect">
            <a:avLst/>
          </a:prstGeom>
          <a:noFill/>
        </p:spPr>
        <p:txBody>
          <a:bodyPr wrap="square" lIns="0" tIns="0" rIns="0" bIns="0" rtlCol="0">
            <a:spAutoFit/>
            <a:scene3d>
              <a:camera prst="orthographicFront"/>
              <a:lightRig rig="threePt" dir="t"/>
            </a:scene3d>
            <a:sp3d contourW="12700"/>
          </a:bodyPr>
          <a:lstStyle/>
          <a:p>
            <a:pPr eaLnBrk="0"/>
            <a:r>
              <a:rPr lang="en-US" altLang="zh-CN" sz="1800" spc="-5" dirty="0">
                <a:ln w="5791" cap="sq" cmpd="sng" algn="ctr">
                  <a:solidFill>
                    <a:srgbClr val="000000"/>
                  </a:solidFill>
                  <a:prstDash val="solid"/>
                  <a:bevel/>
                </a:ln>
                <a:solidFill>
                  <a:srgbClr val="000000"/>
                </a:solidFill>
                <a:effectLst/>
                <a:latin typeface="Arial" panose="020B0604020202020204" pitchFamily="34" charset="0"/>
                <a:ea typeface="宋体" panose="02010600030101010101" pitchFamily="2" charset="-122"/>
                <a:cs typeface="宋体" panose="02010600030101010101" pitchFamily="2" charset="-122"/>
              </a:rPr>
              <a:t>GOT </a:t>
            </a:r>
            <a:r>
              <a:rPr lang="zh-CN" altLang="en-US" sz="1800" spc="-5" dirty="0">
                <a:ln w="5791" cap="sq" cmpd="sng" algn="ctr">
                  <a:solidFill>
                    <a:srgbClr val="000000"/>
                  </a:solidFill>
                  <a:prstDash val="solid"/>
                  <a:bevel/>
                </a:ln>
                <a:solidFill>
                  <a:srgbClr val="000000"/>
                </a:solidFill>
                <a:effectLst/>
                <a:latin typeface="Arial" panose="020B0604020202020204" pitchFamily="34" charset="0"/>
                <a:ea typeface="宋体" panose="02010600030101010101" pitchFamily="2" charset="-122"/>
                <a:cs typeface="宋体" panose="02010600030101010101" pitchFamily="2" charset="-122"/>
              </a:rPr>
              <a:t>修改</a:t>
            </a:r>
            <a:r>
              <a:rPr lang="en-US" altLang="zh-CN" sz="1800" spc="-5" dirty="0" err="1">
                <a:ln w="5791" cap="sq" cmpd="sng" algn="ctr">
                  <a:solidFill>
                    <a:srgbClr val="000000"/>
                  </a:solidFill>
                  <a:prstDash val="solid"/>
                  <a:bevel/>
                </a:ln>
                <a:solidFill>
                  <a:srgbClr val="000000"/>
                </a:solidFill>
                <a:effectLst/>
                <a:latin typeface="Arial" panose="020B0604020202020204" pitchFamily="34" charset="0"/>
                <a:ea typeface="宋体" panose="02010600030101010101" pitchFamily="2" charset="-122"/>
                <a:cs typeface="宋体" panose="02010600030101010101" pitchFamily="2" charset="-122"/>
              </a:rPr>
              <a:t>DataType</a:t>
            </a:r>
            <a:r>
              <a:rPr lang="en-US" altLang="zh-CN" sz="1800" spc="-5" dirty="0">
                <a:ln w="5791" cap="sq" cmpd="sng" algn="ctr">
                  <a:solidFill>
                    <a:srgbClr val="000000"/>
                  </a:solidFill>
                  <a:prstDash val="solid"/>
                  <a:bevel/>
                </a:ln>
                <a:solidFill>
                  <a:srgbClr val="000000"/>
                </a:solidFill>
                <a:effectLst/>
                <a:latin typeface="Arial" panose="020B0604020202020204" pitchFamily="34" charset="0"/>
                <a:ea typeface="宋体" panose="02010600030101010101" pitchFamily="2" charset="-122"/>
                <a:cs typeface="宋体" panose="02010600030101010101" pitchFamily="2" charset="-122"/>
              </a:rPr>
              <a:t> </a:t>
            </a:r>
            <a:r>
              <a:rPr lang="zh-CN" altLang="en-US" sz="1800" spc="-5" dirty="0">
                <a:ln w="5791" cap="sq" cmpd="sng" algn="ctr">
                  <a:solidFill>
                    <a:srgbClr val="000000"/>
                  </a:solidFill>
                  <a:prstDash val="solid"/>
                  <a:bevel/>
                </a:ln>
                <a:solidFill>
                  <a:srgbClr val="000000"/>
                </a:solidFill>
                <a:effectLst/>
                <a:latin typeface="Arial" panose="020B0604020202020204" pitchFamily="34" charset="0"/>
                <a:ea typeface="宋体" panose="02010600030101010101" pitchFamily="2" charset="-122"/>
                <a:cs typeface="宋体" panose="02010600030101010101" pitchFamily="2" charset="-122"/>
              </a:rPr>
              <a:t>改 </a:t>
            </a:r>
            <a:r>
              <a:rPr lang="en-US" altLang="zh-CN" sz="1800" spc="-5" dirty="0" err="1">
                <a:ln w="5791" cap="sq" cmpd="sng" algn="ctr">
                  <a:solidFill>
                    <a:srgbClr val="000000"/>
                  </a:solidFill>
                  <a:prstDash val="solid"/>
                  <a:bevel/>
                </a:ln>
                <a:solidFill>
                  <a:srgbClr val="000000"/>
                </a:solidFill>
                <a:effectLst/>
                <a:latin typeface="Arial" panose="020B0604020202020204" pitchFamily="34" charset="0"/>
                <a:ea typeface="宋体" panose="02010600030101010101" pitchFamily="2" charset="-122"/>
                <a:cs typeface="宋体" panose="02010600030101010101" pitchFamily="2" charset="-122"/>
              </a:rPr>
              <a:t>displaylength</a:t>
            </a:r>
            <a:r>
              <a:rPr lang="en-US" altLang="zh-CN" sz="1800" spc="-5" dirty="0">
                <a:ln w="5791" cap="sq" cmpd="sng" algn="ctr">
                  <a:solidFill>
                    <a:srgbClr val="000000"/>
                  </a:solidFill>
                  <a:prstDash val="solid"/>
                  <a:bevel/>
                </a:ln>
                <a:solidFill>
                  <a:srgbClr val="000000"/>
                </a:solidFill>
                <a:effectLst/>
                <a:latin typeface="Arial" panose="020B0604020202020204" pitchFamily="34" charset="0"/>
                <a:ea typeface="宋体" panose="02010600030101010101" pitchFamily="2" charset="-122"/>
                <a:cs typeface="宋体" panose="02010600030101010101" pitchFamily="2" charset="-122"/>
              </a:rPr>
              <a:t>  </a:t>
            </a:r>
            <a:r>
              <a:rPr lang="zh-CN" altLang="en-US" sz="1800" spc="-5" dirty="0">
                <a:ln w="5791" cap="sq" cmpd="sng" algn="ctr">
                  <a:solidFill>
                    <a:srgbClr val="000000"/>
                  </a:solidFill>
                  <a:prstDash val="solid"/>
                  <a:bevel/>
                </a:ln>
                <a:solidFill>
                  <a:srgbClr val="000000"/>
                </a:solidFill>
                <a:effectLst/>
                <a:latin typeface="Arial" panose="020B0604020202020204" pitchFamily="34" charset="0"/>
                <a:ea typeface="宋体" panose="02010600030101010101" pitchFamily="2" charset="-122"/>
                <a:cs typeface="宋体" panose="02010600030101010101" pitchFamily="2" charset="-122"/>
              </a:rPr>
              <a:t>不能改为空</a:t>
            </a:r>
            <a:endParaRPr lang="zh-CN" altLang="zh-CN" sz="1800" dirty="0">
              <a:solidFill>
                <a:srgbClr val="000000"/>
              </a:solidFill>
              <a:effectLst/>
              <a:latin typeface="Arial" panose="020B0604020202020204" pitchFamily="34" charset="0"/>
              <a:ea typeface="等线" panose="02010600030101010101" pitchFamily="2" charset="-122"/>
            </a:endParaRPr>
          </a:p>
        </p:txBody>
      </p:sp>
      <p:sp>
        <p:nvSpPr>
          <p:cNvPr id="41" name="TextBox 11">
            <a:extLst>
              <a:ext uri="{FF2B5EF4-FFF2-40B4-BE49-F238E27FC236}">
                <a16:creationId xmlns:a16="http://schemas.microsoft.com/office/drawing/2014/main" id="{B26364C1-7F94-443E-AC41-1A31F66845D2}"/>
              </a:ext>
            </a:extLst>
          </p:cNvPr>
          <p:cNvSpPr txBox="1"/>
          <p:nvPr/>
        </p:nvSpPr>
        <p:spPr>
          <a:xfrm>
            <a:off x="1827725" y="2133388"/>
            <a:ext cx="7316275" cy="276999"/>
          </a:xfrm>
          <a:prstGeom prst="rect">
            <a:avLst/>
          </a:prstGeom>
          <a:noFill/>
        </p:spPr>
        <p:txBody>
          <a:bodyPr wrap="square" lIns="0" tIns="0" rIns="0" bIns="0" rtlCol="0">
            <a:spAutoFit/>
            <a:scene3d>
              <a:camera prst="orthographicFront"/>
              <a:lightRig rig="threePt" dir="t"/>
            </a:scene3d>
            <a:sp3d contourW="12700"/>
          </a:bodyPr>
          <a:lstStyle/>
          <a:p>
            <a:r>
              <a:rPr lang="zh-CN" altLang="en-US" sz="1800" spc="-5" dirty="0">
                <a:ln w="5791" cap="sq" cmpd="sng" algn="ctr">
                  <a:solidFill>
                    <a:srgbClr val="000000"/>
                  </a:solidFill>
                  <a:prstDash val="solid"/>
                  <a:bevel/>
                </a:ln>
                <a:effectLst/>
                <a:latin typeface="宋体" panose="02010600030101010101" pitchFamily="2" charset="-122"/>
                <a:cs typeface="宋体" panose="02010600030101010101" pitchFamily="2" charset="-122"/>
              </a:rPr>
              <a:t>从</a:t>
            </a:r>
            <a:r>
              <a:rPr lang="en-US" altLang="zh-CN" sz="1800" spc="-5" dirty="0" err="1">
                <a:ln w="5791" cap="sq" cmpd="sng" algn="ctr">
                  <a:solidFill>
                    <a:srgbClr val="000000"/>
                  </a:solidFill>
                  <a:prstDash val="solid"/>
                  <a:bevel/>
                </a:ln>
                <a:effectLst/>
                <a:latin typeface="宋体" panose="02010600030101010101" pitchFamily="2" charset="-122"/>
                <a:cs typeface="宋体" panose="02010600030101010101" pitchFamily="2" charset="-122"/>
              </a:rPr>
              <a:t>DataSource</a:t>
            </a:r>
            <a:r>
              <a:rPr lang="zh-CN" altLang="en-US" sz="1800" spc="-5" dirty="0">
                <a:ln w="5791" cap="sq" cmpd="sng" algn="ctr">
                  <a:solidFill>
                    <a:srgbClr val="000000"/>
                  </a:solidFill>
                  <a:prstDash val="solid"/>
                  <a:bevel/>
                </a:ln>
                <a:effectLst/>
                <a:latin typeface="宋体" panose="02010600030101010101" pitchFamily="2" charset="-122"/>
                <a:cs typeface="宋体" panose="02010600030101010101" pitchFamily="2" charset="-122"/>
              </a:rPr>
              <a:t>往</a:t>
            </a:r>
            <a:r>
              <a:rPr lang="en-US" altLang="zh-CN" sz="1800" spc="-5" dirty="0" err="1">
                <a:ln w="5791" cap="sq" cmpd="sng" algn="ctr">
                  <a:solidFill>
                    <a:srgbClr val="000000"/>
                  </a:solidFill>
                  <a:prstDash val="solid"/>
                  <a:bevel/>
                </a:ln>
                <a:effectLst/>
                <a:latin typeface="宋体" panose="02010600030101010101" pitchFamily="2" charset="-122"/>
                <a:cs typeface="宋体" panose="02010600030101010101" pitchFamily="2" charset="-122"/>
              </a:rPr>
              <a:t>Desgin</a:t>
            </a:r>
            <a:r>
              <a:rPr lang="en-US" altLang="zh-CN" sz="1800" spc="-5" dirty="0">
                <a:ln w="5791" cap="sq" cmpd="sng" algn="ctr">
                  <a:solidFill>
                    <a:srgbClr val="000000"/>
                  </a:solidFill>
                  <a:prstDash val="solid"/>
                  <a:bevel/>
                </a:ln>
                <a:effectLst/>
                <a:latin typeface="宋体" panose="02010600030101010101" pitchFamily="2" charset="-122"/>
                <a:cs typeface="宋体" panose="02010600030101010101" pitchFamily="2" charset="-122"/>
              </a:rPr>
              <a:t> </a:t>
            </a:r>
            <a:r>
              <a:rPr lang="zh-CN" altLang="en-US" sz="1800" spc="-5" dirty="0">
                <a:ln w="5791" cap="sq" cmpd="sng" algn="ctr">
                  <a:solidFill>
                    <a:srgbClr val="000000"/>
                  </a:solidFill>
                  <a:prstDash val="solid"/>
                  <a:bevel/>
                </a:ln>
                <a:effectLst/>
                <a:latin typeface="宋体" panose="02010600030101010101" pitchFamily="2" charset="-122"/>
                <a:cs typeface="宋体" panose="02010600030101010101" pitchFamily="2" charset="-122"/>
              </a:rPr>
              <a:t>里拖动字段时 不按选中顺序拖动</a:t>
            </a:r>
            <a:endParaRPr lang="zh-CN" altLang="en-US" sz="1600" dirty="0">
              <a:solidFill>
                <a:schemeClr val="tx1">
                  <a:lumMod val="65000"/>
                  <a:lumOff val="35000"/>
                </a:schemeClr>
              </a:solidFill>
              <a:cs typeface="+mn-ea"/>
              <a:sym typeface="+mn-lt"/>
            </a:endParaRPr>
          </a:p>
        </p:txBody>
      </p:sp>
      <p:sp>
        <p:nvSpPr>
          <p:cNvPr id="42" name="TextBox 11">
            <a:extLst>
              <a:ext uri="{FF2B5EF4-FFF2-40B4-BE49-F238E27FC236}">
                <a16:creationId xmlns:a16="http://schemas.microsoft.com/office/drawing/2014/main" id="{0E0D2ACD-8A54-4F9A-A37D-BF3B8B78D2CE}"/>
              </a:ext>
            </a:extLst>
          </p:cNvPr>
          <p:cNvSpPr txBox="1"/>
          <p:nvPr/>
        </p:nvSpPr>
        <p:spPr>
          <a:xfrm>
            <a:off x="1763688" y="3196674"/>
            <a:ext cx="7316275" cy="276999"/>
          </a:xfrm>
          <a:prstGeom prst="rect">
            <a:avLst/>
          </a:prstGeom>
          <a:noFill/>
        </p:spPr>
        <p:txBody>
          <a:bodyPr wrap="square" lIns="0" tIns="0" rIns="0" bIns="0" rtlCol="0">
            <a:spAutoFit/>
            <a:scene3d>
              <a:camera prst="orthographicFront"/>
              <a:lightRig rig="threePt" dir="t"/>
            </a:scene3d>
            <a:sp3d contourW="12700"/>
          </a:bodyPr>
          <a:lstStyle/>
          <a:p>
            <a:r>
              <a:rPr lang="zh-CN" altLang="en-US" dirty="0"/>
              <a:t>修复把维度整个拖到</a:t>
            </a:r>
            <a:r>
              <a:rPr lang="en-US" altLang="zh-CN" dirty="0" err="1"/>
              <a:t>fieldGroup</a:t>
            </a:r>
            <a:r>
              <a:rPr lang="zh-CN" altLang="en-US" dirty="0"/>
              <a:t>或者</a:t>
            </a:r>
            <a:r>
              <a:rPr lang="en-US" altLang="zh-CN" dirty="0"/>
              <a:t>Group</a:t>
            </a:r>
            <a:r>
              <a:rPr lang="zh-CN" altLang="en-US" dirty="0"/>
              <a:t>里，拖过去报错问题</a:t>
            </a:r>
            <a:endParaRPr lang="zh-CN" altLang="en-US" sz="1600" dirty="0">
              <a:solidFill>
                <a:schemeClr val="tx1">
                  <a:lumMod val="65000"/>
                  <a:lumOff val="35000"/>
                </a:schemeClr>
              </a:solidFill>
              <a:cs typeface="+mn-ea"/>
              <a:sym typeface="+mn-lt"/>
            </a:endParaRPr>
          </a:p>
        </p:txBody>
      </p:sp>
      <p:sp>
        <p:nvSpPr>
          <p:cNvPr id="9" name="TextBox 11">
            <a:extLst>
              <a:ext uri="{FF2B5EF4-FFF2-40B4-BE49-F238E27FC236}">
                <a16:creationId xmlns:a16="http://schemas.microsoft.com/office/drawing/2014/main" id="{EB572CF4-C8C5-F277-7605-F1D7DDB01E6E}"/>
              </a:ext>
            </a:extLst>
          </p:cNvPr>
          <p:cNvSpPr txBox="1"/>
          <p:nvPr/>
        </p:nvSpPr>
        <p:spPr>
          <a:xfrm>
            <a:off x="1777143" y="4053652"/>
            <a:ext cx="7316275" cy="276999"/>
          </a:xfrm>
          <a:prstGeom prst="rect">
            <a:avLst/>
          </a:prstGeom>
          <a:noFill/>
        </p:spPr>
        <p:txBody>
          <a:bodyPr wrap="square" lIns="0" tIns="0" rIns="0" bIns="0" rtlCol="0">
            <a:spAutoFit/>
            <a:scene3d>
              <a:camera prst="orthographicFront"/>
              <a:lightRig rig="threePt" dir="t"/>
            </a:scene3d>
            <a:sp3d contourW="12700"/>
          </a:bodyPr>
          <a:lstStyle/>
          <a:p>
            <a:r>
              <a:rPr lang="zh-CN" altLang="en-US" dirty="0">
                <a:sym typeface="+mn-lt"/>
              </a:rPr>
              <a:t>新建字段手动继承后 自动修改字段名称</a:t>
            </a:r>
          </a:p>
        </p:txBody>
      </p:sp>
    </p:spTree>
    <p:extLst>
      <p:ext uri="{BB962C8B-B14F-4D97-AF65-F5344CB8AC3E}">
        <p14:creationId xmlns:p14="http://schemas.microsoft.com/office/powerpoint/2010/main" val="4152987033"/>
      </p:ext>
    </p:extLst>
  </p:cSld>
  <p:clrMapOvr>
    <a:masterClrMapping/>
  </p:clrMapOvr>
  <p:transition spd="med" advClick="0" advTm="0">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grpId="0" nodeType="after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additive="base">
                                        <p:cTn id="7" dur="500"/>
                                        <p:tgtEl>
                                          <p:spTgt spid="16"/>
                                        </p:tgtEl>
                                        <p:attrNameLst>
                                          <p:attrName>ppt_y</p:attrName>
                                        </p:attrNameLst>
                                      </p:cBhvr>
                                      <p:tavLst>
                                        <p:tav tm="0">
                                          <p:val>
                                            <p:strVal val="#ppt_y+#ppt_h*1.125000"/>
                                          </p:val>
                                        </p:tav>
                                        <p:tav tm="100000">
                                          <p:val>
                                            <p:strVal val="#ppt_y"/>
                                          </p:val>
                                        </p:tav>
                                      </p:tavLst>
                                    </p:anim>
                                    <p:animEffect transition="in" filter="wipe(up)">
                                      <p:cBhvr>
                                        <p:cTn id="8" dur="500"/>
                                        <p:tgtEl>
                                          <p:spTgt spid="16"/>
                                        </p:tgtEl>
                                      </p:cBhvr>
                                    </p:animEffect>
                                  </p:childTnLst>
                                </p:cTn>
                              </p:par>
                            </p:childTnLst>
                          </p:cTn>
                        </p:par>
                        <p:par>
                          <p:cTn id="9" fill="hold">
                            <p:stCondLst>
                              <p:cond delay="500"/>
                            </p:stCondLst>
                            <p:childTnLst>
                              <p:par>
                                <p:cTn id="10" presetID="53" presetClass="entr" presetSubtype="16" fill="hold" nodeType="after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p:cTn id="12" dur="500" fill="hold"/>
                                        <p:tgtEl>
                                          <p:spTgt spid="3"/>
                                        </p:tgtEl>
                                        <p:attrNameLst>
                                          <p:attrName>ppt_w</p:attrName>
                                        </p:attrNameLst>
                                      </p:cBhvr>
                                      <p:tavLst>
                                        <p:tav tm="0">
                                          <p:val>
                                            <p:fltVal val="0"/>
                                          </p:val>
                                        </p:tav>
                                        <p:tav tm="100000">
                                          <p:val>
                                            <p:strVal val="#ppt_w"/>
                                          </p:val>
                                        </p:tav>
                                      </p:tavLst>
                                    </p:anim>
                                    <p:anim calcmode="lin" valueType="num">
                                      <p:cBhvr>
                                        <p:cTn id="13" dur="500" fill="hold"/>
                                        <p:tgtEl>
                                          <p:spTgt spid="3"/>
                                        </p:tgtEl>
                                        <p:attrNameLst>
                                          <p:attrName>ppt_h</p:attrName>
                                        </p:attrNameLst>
                                      </p:cBhvr>
                                      <p:tavLst>
                                        <p:tav tm="0">
                                          <p:val>
                                            <p:fltVal val="0"/>
                                          </p:val>
                                        </p:tav>
                                        <p:tav tm="100000">
                                          <p:val>
                                            <p:strVal val="#ppt_h"/>
                                          </p:val>
                                        </p:tav>
                                      </p:tavLst>
                                    </p:anim>
                                    <p:animEffect transition="in" filter="fade">
                                      <p:cBhvr>
                                        <p:cTn id="14" dur="500"/>
                                        <p:tgtEl>
                                          <p:spTgt spid="3"/>
                                        </p:tgtEl>
                                      </p:cBhvr>
                                    </p:animEffect>
                                  </p:childTnLst>
                                </p:cTn>
                              </p:par>
                              <p:par>
                                <p:cTn id="15" presetID="53" presetClass="entr" presetSubtype="16" fill="hold" nodeType="withEffect">
                                  <p:stCondLst>
                                    <p:cond delay="0"/>
                                  </p:stCondLst>
                                  <p:childTnLst>
                                    <p:set>
                                      <p:cBhvr>
                                        <p:cTn id="16" dur="1" fill="hold">
                                          <p:stCondLst>
                                            <p:cond delay="0"/>
                                          </p:stCondLst>
                                        </p:cTn>
                                        <p:tgtEl>
                                          <p:spTgt spid="6"/>
                                        </p:tgtEl>
                                        <p:attrNameLst>
                                          <p:attrName>style.visibility</p:attrName>
                                        </p:attrNameLst>
                                      </p:cBhvr>
                                      <p:to>
                                        <p:strVal val="visible"/>
                                      </p:to>
                                    </p:set>
                                    <p:anim calcmode="lin" valueType="num">
                                      <p:cBhvr>
                                        <p:cTn id="17" dur="500" fill="hold"/>
                                        <p:tgtEl>
                                          <p:spTgt spid="6"/>
                                        </p:tgtEl>
                                        <p:attrNameLst>
                                          <p:attrName>ppt_w</p:attrName>
                                        </p:attrNameLst>
                                      </p:cBhvr>
                                      <p:tavLst>
                                        <p:tav tm="0">
                                          <p:val>
                                            <p:fltVal val="0"/>
                                          </p:val>
                                        </p:tav>
                                        <p:tav tm="100000">
                                          <p:val>
                                            <p:strVal val="#ppt_w"/>
                                          </p:val>
                                        </p:tav>
                                      </p:tavLst>
                                    </p:anim>
                                    <p:anim calcmode="lin" valueType="num">
                                      <p:cBhvr>
                                        <p:cTn id="18" dur="500" fill="hold"/>
                                        <p:tgtEl>
                                          <p:spTgt spid="6"/>
                                        </p:tgtEl>
                                        <p:attrNameLst>
                                          <p:attrName>ppt_h</p:attrName>
                                        </p:attrNameLst>
                                      </p:cBhvr>
                                      <p:tavLst>
                                        <p:tav tm="0">
                                          <p:val>
                                            <p:fltVal val="0"/>
                                          </p:val>
                                        </p:tav>
                                        <p:tav tm="100000">
                                          <p:val>
                                            <p:strVal val="#ppt_h"/>
                                          </p:val>
                                        </p:tav>
                                      </p:tavLst>
                                    </p:anim>
                                    <p:animEffect transition="in" filter="fade">
                                      <p:cBhvr>
                                        <p:cTn id="19" dur="500"/>
                                        <p:tgtEl>
                                          <p:spTgt spid="6"/>
                                        </p:tgtEl>
                                      </p:cBhvr>
                                    </p:animEffect>
                                  </p:childTnLst>
                                </p:cTn>
                              </p:par>
                              <p:par>
                                <p:cTn id="20" presetID="53" presetClass="entr" presetSubtype="16" fill="hold" nodeType="withEffect">
                                  <p:stCondLst>
                                    <p:cond delay="0"/>
                                  </p:stCondLst>
                                  <p:childTnLst>
                                    <p:set>
                                      <p:cBhvr>
                                        <p:cTn id="21" dur="1" fill="hold">
                                          <p:stCondLst>
                                            <p:cond delay="0"/>
                                          </p:stCondLst>
                                        </p:cTn>
                                        <p:tgtEl>
                                          <p:spTgt spid="19"/>
                                        </p:tgtEl>
                                        <p:attrNameLst>
                                          <p:attrName>style.visibility</p:attrName>
                                        </p:attrNameLst>
                                      </p:cBhvr>
                                      <p:to>
                                        <p:strVal val="visible"/>
                                      </p:to>
                                    </p:set>
                                    <p:anim calcmode="lin" valueType="num">
                                      <p:cBhvr>
                                        <p:cTn id="22" dur="500" fill="hold"/>
                                        <p:tgtEl>
                                          <p:spTgt spid="19"/>
                                        </p:tgtEl>
                                        <p:attrNameLst>
                                          <p:attrName>ppt_w</p:attrName>
                                        </p:attrNameLst>
                                      </p:cBhvr>
                                      <p:tavLst>
                                        <p:tav tm="0">
                                          <p:val>
                                            <p:fltVal val="0"/>
                                          </p:val>
                                        </p:tav>
                                        <p:tav tm="100000">
                                          <p:val>
                                            <p:strVal val="#ppt_w"/>
                                          </p:val>
                                        </p:tav>
                                      </p:tavLst>
                                    </p:anim>
                                    <p:anim calcmode="lin" valueType="num">
                                      <p:cBhvr>
                                        <p:cTn id="23" dur="500" fill="hold"/>
                                        <p:tgtEl>
                                          <p:spTgt spid="19"/>
                                        </p:tgtEl>
                                        <p:attrNameLst>
                                          <p:attrName>ppt_h</p:attrName>
                                        </p:attrNameLst>
                                      </p:cBhvr>
                                      <p:tavLst>
                                        <p:tav tm="0">
                                          <p:val>
                                            <p:fltVal val="0"/>
                                          </p:val>
                                        </p:tav>
                                        <p:tav tm="100000">
                                          <p:val>
                                            <p:strVal val="#ppt_h"/>
                                          </p:val>
                                        </p:tav>
                                      </p:tavLst>
                                    </p:anim>
                                    <p:animEffect transition="in" filter="fade">
                                      <p:cBhvr>
                                        <p:cTn id="24" dur="500"/>
                                        <p:tgtEl>
                                          <p:spTgt spid="19"/>
                                        </p:tgtEl>
                                      </p:cBhvr>
                                    </p:animEffect>
                                  </p:childTnLst>
                                </p:cTn>
                              </p:par>
                              <p:par>
                                <p:cTn id="25" presetID="53" presetClass="entr" presetSubtype="16" fill="hold" nodeType="withEffect">
                                  <p:stCondLst>
                                    <p:cond delay="0"/>
                                  </p:stCondLst>
                                  <p:childTnLst>
                                    <p:set>
                                      <p:cBhvr>
                                        <p:cTn id="26" dur="1" fill="hold">
                                          <p:stCondLst>
                                            <p:cond delay="0"/>
                                          </p:stCondLst>
                                        </p:cTn>
                                        <p:tgtEl>
                                          <p:spTgt spid="28"/>
                                        </p:tgtEl>
                                        <p:attrNameLst>
                                          <p:attrName>style.visibility</p:attrName>
                                        </p:attrNameLst>
                                      </p:cBhvr>
                                      <p:to>
                                        <p:strVal val="visible"/>
                                      </p:to>
                                    </p:set>
                                    <p:anim calcmode="lin" valueType="num">
                                      <p:cBhvr>
                                        <p:cTn id="27" dur="500" fill="hold"/>
                                        <p:tgtEl>
                                          <p:spTgt spid="28"/>
                                        </p:tgtEl>
                                        <p:attrNameLst>
                                          <p:attrName>ppt_w</p:attrName>
                                        </p:attrNameLst>
                                      </p:cBhvr>
                                      <p:tavLst>
                                        <p:tav tm="0">
                                          <p:val>
                                            <p:fltVal val="0"/>
                                          </p:val>
                                        </p:tav>
                                        <p:tav tm="100000">
                                          <p:val>
                                            <p:strVal val="#ppt_w"/>
                                          </p:val>
                                        </p:tav>
                                      </p:tavLst>
                                    </p:anim>
                                    <p:anim calcmode="lin" valueType="num">
                                      <p:cBhvr>
                                        <p:cTn id="28" dur="500" fill="hold"/>
                                        <p:tgtEl>
                                          <p:spTgt spid="28"/>
                                        </p:tgtEl>
                                        <p:attrNameLst>
                                          <p:attrName>ppt_h</p:attrName>
                                        </p:attrNameLst>
                                      </p:cBhvr>
                                      <p:tavLst>
                                        <p:tav tm="0">
                                          <p:val>
                                            <p:fltVal val="0"/>
                                          </p:val>
                                        </p:tav>
                                        <p:tav tm="100000">
                                          <p:val>
                                            <p:strVal val="#ppt_h"/>
                                          </p:val>
                                        </p:tav>
                                      </p:tavLst>
                                    </p:anim>
                                    <p:animEffect transition="in" filter="fade">
                                      <p:cBhvr>
                                        <p:cTn id="29"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文本框 15"/>
          <p:cNvSpPr txBox="1"/>
          <p:nvPr/>
        </p:nvSpPr>
        <p:spPr>
          <a:xfrm>
            <a:off x="2987824" y="411510"/>
            <a:ext cx="3308920" cy="421270"/>
          </a:xfrm>
          <a:prstGeom prst="rect">
            <a:avLst/>
          </a:prstGeom>
          <a:noFill/>
        </p:spPr>
        <p:txBody>
          <a:bodyPr wrap="square" lIns="51435" tIns="25718" rIns="51435" bIns="25718" rtlCol="0">
            <a:spAutoFit/>
          </a:bodyPr>
          <a:lstStyle/>
          <a:p>
            <a:pPr marL="0" lvl="1" algn="ctr"/>
            <a:r>
              <a:rPr lang="zh-CN" altLang="en-US" sz="2400" dirty="0">
                <a:solidFill>
                  <a:schemeClr val="accent1"/>
                </a:solidFill>
                <a:cs typeface="+mn-ea"/>
                <a:sym typeface="+mn-lt"/>
              </a:rPr>
              <a:t>第一部分</a:t>
            </a:r>
            <a:r>
              <a:rPr lang="en-US" altLang="zh-CN" sz="2400" dirty="0">
                <a:solidFill>
                  <a:schemeClr val="accent1"/>
                </a:solidFill>
                <a:cs typeface="+mn-ea"/>
                <a:sym typeface="+mn-lt"/>
              </a:rPr>
              <a:t>-</a:t>
            </a:r>
            <a:r>
              <a:rPr lang="zh-CN" altLang="en-US" sz="2400" dirty="0">
                <a:solidFill>
                  <a:schemeClr val="accent1"/>
                </a:solidFill>
                <a:cs typeface="+mn-ea"/>
                <a:sym typeface="+mn-lt"/>
              </a:rPr>
              <a:t>优化</a:t>
            </a:r>
          </a:p>
        </p:txBody>
      </p:sp>
      <p:grpSp>
        <p:nvGrpSpPr>
          <p:cNvPr id="3" name="组合 2"/>
          <p:cNvGrpSpPr/>
          <p:nvPr/>
        </p:nvGrpSpPr>
        <p:grpSpPr>
          <a:xfrm>
            <a:off x="828134" y="973619"/>
            <a:ext cx="655806" cy="655806"/>
            <a:chOff x="1336777" y="2215111"/>
            <a:chExt cx="1103576" cy="1103576"/>
          </a:xfrm>
        </p:grpSpPr>
        <p:sp>
          <p:nvSpPr>
            <p:cNvPr id="4" name="椭圆 3"/>
            <p:cNvSpPr/>
            <p:nvPr/>
          </p:nvSpPr>
          <p:spPr>
            <a:xfrm>
              <a:off x="1336777" y="2215111"/>
              <a:ext cx="1103576" cy="1103576"/>
            </a:xfrm>
            <a:prstGeom prst="ellipse">
              <a:avLst/>
            </a:prstGeom>
            <a:solidFill>
              <a:srgbClr val="033E78"/>
            </a:solidFill>
            <a:ln>
              <a:noFill/>
            </a:ln>
            <a:effectLst>
              <a:outerShdw blurRad="635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8580" tIns="34290" rIns="68580" bIns="34290" numCol="1" spcCol="0" rtlCol="0" fromWordArt="0" anchor="ctr" anchorCtr="0" forceAA="0" compatLnSpc="1">
              <a:prstTxWarp prst="textNoShape">
                <a:avLst/>
              </a:prstTxWarp>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1350">
                <a:solidFill>
                  <a:schemeClr val="tx1">
                    <a:lumMod val="65000"/>
                    <a:lumOff val="35000"/>
                  </a:schemeClr>
                </a:solidFill>
                <a:cs typeface="+mn-ea"/>
                <a:sym typeface="+mn-lt"/>
              </a:endParaRPr>
            </a:p>
          </p:txBody>
        </p:sp>
        <p:sp>
          <p:nvSpPr>
            <p:cNvPr id="5" name="椭圆 8"/>
            <p:cNvSpPr/>
            <p:nvPr/>
          </p:nvSpPr>
          <p:spPr>
            <a:xfrm>
              <a:off x="1684301" y="2569576"/>
              <a:ext cx="408528" cy="408526"/>
            </a:xfrm>
            <a:custGeom>
              <a:avLst/>
              <a:gdLst>
                <a:gd name="connsiteX0" fmla="*/ 199497 w 331788"/>
                <a:gd name="connsiteY0" fmla="*/ 265112 h 331787"/>
                <a:gd name="connsiteX1" fmla="*/ 209798 w 331788"/>
                <a:gd name="connsiteY1" fmla="*/ 279217 h 331787"/>
                <a:gd name="connsiteX2" fmla="*/ 238126 w 331788"/>
                <a:gd name="connsiteY2" fmla="*/ 315118 h 331787"/>
                <a:gd name="connsiteX3" fmla="*/ 166018 w 331788"/>
                <a:gd name="connsiteY3" fmla="*/ 331787 h 331787"/>
                <a:gd name="connsiteX4" fmla="*/ 122238 w 331788"/>
                <a:gd name="connsiteY4" fmla="*/ 325376 h 331787"/>
                <a:gd name="connsiteX5" fmla="*/ 199497 w 331788"/>
                <a:gd name="connsiteY5" fmla="*/ 265112 h 331787"/>
                <a:gd name="connsiteX6" fmla="*/ 190500 w 331788"/>
                <a:gd name="connsiteY6" fmla="*/ 228600 h 331787"/>
                <a:gd name="connsiteX7" fmla="*/ 201490 w 331788"/>
                <a:gd name="connsiteY7" fmla="*/ 228600 h 331787"/>
                <a:gd name="connsiteX8" fmla="*/ 206375 w 331788"/>
                <a:gd name="connsiteY8" fmla="*/ 236394 h 331787"/>
                <a:gd name="connsiteX9" fmla="*/ 200269 w 331788"/>
                <a:gd name="connsiteY9" fmla="*/ 242888 h 331787"/>
                <a:gd name="connsiteX10" fmla="*/ 190500 w 331788"/>
                <a:gd name="connsiteY10" fmla="*/ 228600 h 331787"/>
                <a:gd name="connsiteX11" fmla="*/ 146452 w 331788"/>
                <a:gd name="connsiteY11" fmla="*/ 228600 h 331787"/>
                <a:gd name="connsiteX12" fmla="*/ 164590 w 331788"/>
                <a:gd name="connsiteY12" fmla="*/ 229897 h 331787"/>
                <a:gd name="connsiteX13" fmla="*/ 165885 w 331788"/>
                <a:gd name="connsiteY13" fmla="*/ 229897 h 331787"/>
                <a:gd name="connsiteX14" fmla="*/ 173659 w 331788"/>
                <a:gd name="connsiteY14" fmla="*/ 229897 h 331787"/>
                <a:gd name="connsiteX15" fmla="*/ 190501 w 331788"/>
                <a:gd name="connsiteY15" fmla="*/ 253240 h 331787"/>
                <a:gd name="connsiteX16" fmla="*/ 103699 w 331788"/>
                <a:gd name="connsiteY16" fmla="*/ 320675 h 331787"/>
                <a:gd name="connsiteX17" fmla="*/ 77788 w 331788"/>
                <a:gd name="connsiteY17" fmla="*/ 306410 h 331787"/>
                <a:gd name="connsiteX18" fmla="*/ 112768 w 331788"/>
                <a:gd name="connsiteY18" fmla="*/ 244162 h 331787"/>
                <a:gd name="connsiteX19" fmla="*/ 121837 w 331788"/>
                <a:gd name="connsiteY19" fmla="*/ 245459 h 331787"/>
                <a:gd name="connsiteX20" fmla="*/ 146452 w 331788"/>
                <a:gd name="connsiteY20" fmla="*/ 228600 h 331787"/>
                <a:gd name="connsiteX21" fmla="*/ 323851 w 331788"/>
                <a:gd name="connsiteY21" fmla="*/ 217487 h 331787"/>
                <a:gd name="connsiteX22" fmla="*/ 249631 w 331788"/>
                <a:gd name="connsiteY22" fmla="*/ 307975 h 331787"/>
                <a:gd name="connsiteX23" fmla="*/ 207963 w 331788"/>
                <a:gd name="connsiteY23" fmla="*/ 253682 h 331787"/>
                <a:gd name="connsiteX24" fmla="*/ 218380 w 331788"/>
                <a:gd name="connsiteY24" fmla="*/ 243341 h 331787"/>
                <a:gd name="connsiteX25" fmla="*/ 227495 w 331788"/>
                <a:gd name="connsiteY25" fmla="*/ 244634 h 331787"/>
                <a:gd name="connsiteX26" fmla="*/ 253537 w 331788"/>
                <a:gd name="connsiteY26" fmla="*/ 225243 h 331787"/>
                <a:gd name="connsiteX27" fmla="*/ 323851 w 331788"/>
                <a:gd name="connsiteY27" fmla="*/ 217487 h 331787"/>
                <a:gd name="connsiteX28" fmla="*/ 3175 w 331788"/>
                <a:gd name="connsiteY28" fmla="*/ 196850 h 331787"/>
                <a:gd name="connsiteX29" fmla="*/ 93642 w 331788"/>
                <a:gd name="connsiteY29" fmla="*/ 222902 h 331787"/>
                <a:gd name="connsiteX30" fmla="*/ 100013 w 331788"/>
                <a:gd name="connsiteY30" fmla="*/ 235927 h 331787"/>
                <a:gd name="connsiteX31" fmla="*/ 65610 w 331788"/>
                <a:gd name="connsiteY31" fmla="*/ 298450 h 331787"/>
                <a:gd name="connsiteX32" fmla="*/ 3175 w 331788"/>
                <a:gd name="connsiteY32" fmla="*/ 196850 h 331787"/>
                <a:gd name="connsiteX33" fmla="*/ 146517 w 331788"/>
                <a:gd name="connsiteY33" fmla="*/ 192087 h 331787"/>
                <a:gd name="connsiteX34" fmla="*/ 163513 w 331788"/>
                <a:gd name="connsiteY34" fmla="*/ 215900 h 331787"/>
                <a:gd name="connsiteX35" fmla="*/ 147825 w 331788"/>
                <a:gd name="connsiteY35" fmla="*/ 214577 h 331787"/>
                <a:gd name="connsiteX36" fmla="*/ 141288 w 331788"/>
                <a:gd name="connsiteY36" fmla="*/ 200025 h 331787"/>
                <a:gd name="connsiteX37" fmla="*/ 146517 w 331788"/>
                <a:gd name="connsiteY37" fmla="*/ 192087 h 331787"/>
                <a:gd name="connsiteX38" fmla="*/ 277877 w 331788"/>
                <a:gd name="connsiteY38" fmla="*/ 160337 h 331787"/>
                <a:gd name="connsiteX39" fmla="*/ 314326 w 331788"/>
                <a:gd name="connsiteY39" fmla="*/ 204624 h 331787"/>
                <a:gd name="connsiteX40" fmla="*/ 253143 w 331788"/>
                <a:gd name="connsiteY40" fmla="*/ 211137 h 331787"/>
                <a:gd name="connsiteX41" fmla="*/ 249238 w 331788"/>
                <a:gd name="connsiteY41" fmla="*/ 203322 h 331787"/>
                <a:gd name="connsiteX42" fmla="*/ 277877 w 331788"/>
                <a:gd name="connsiteY42" fmla="*/ 160337 h 331787"/>
                <a:gd name="connsiteX43" fmla="*/ 290513 w 331788"/>
                <a:gd name="connsiteY43" fmla="*/ 153987 h 331787"/>
                <a:gd name="connsiteX44" fmla="*/ 331788 w 331788"/>
                <a:gd name="connsiteY44" fmla="*/ 167061 h 331787"/>
                <a:gd name="connsiteX45" fmla="*/ 329125 w 331788"/>
                <a:gd name="connsiteY45" fmla="*/ 198437 h 331787"/>
                <a:gd name="connsiteX46" fmla="*/ 290513 w 331788"/>
                <a:gd name="connsiteY46" fmla="*/ 153987 h 331787"/>
                <a:gd name="connsiteX47" fmla="*/ 113341 w 331788"/>
                <a:gd name="connsiteY47" fmla="*/ 139700 h 331787"/>
                <a:gd name="connsiteX48" fmla="*/ 130085 w 331788"/>
                <a:gd name="connsiteY48" fmla="*/ 169324 h 331787"/>
                <a:gd name="connsiteX49" fmla="*/ 136525 w 331788"/>
                <a:gd name="connsiteY49" fmla="*/ 178340 h 331787"/>
                <a:gd name="connsiteX50" fmla="*/ 128797 w 331788"/>
                <a:gd name="connsiteY50" fmla="*/ 191219 h 331787"/>
                <a:gd name="connsiteX51" fmla="*/ 121069 w 331788"/>
                <a:gd name="connsiteY51" fmla="*/ 189932 h 331787"/>
                <a:gd name="connsiteX52" fmla="*/ 95310 w 331788"/>
                <a:gd name="connsiteY52" fmla="*/ 207963 h 331787"/>
                <a:gd name="connsiteX53" fmla="*/ 1288 w 331788"/>
                <a:gd name="connsiteY53" fmla="*/ 179628 h 331787"/>
                <a:gd name="connsiteX54" fmla="*/ 0 w 331788"/>
                <a:gd name="connsiteY54" fmla="*/ 165460 h 331787"/>
                <a:gd name="connsiteX55" fmla="*/ 1288 w 331788"/>
                <a:gd name="connsiteY55" fmla="*/ 151292 h 331787"/>
                <a:gd name="connsiteX56" fmla="*/ 113341 w 331788"/>
                <a:gd name="connsiteY56" fmla="*/ 139700 h 331787"/>
                <a:gd name="connsiteX57" fmla="*/ 186315 w 331788"/>
                <a:gd name="connsiteY57" fmla="*/ 138112 h 331787"/>
                <a:gd name="connsiteX58" fmla="*/ 268288 w 331788"/>
                <a:gd name="connsiteY58" fmla="*/ 149780 h 331787"/>
                <a:gd name="connsiteX59" fmla="*/ 238829 w 331788"/>
                <a:gd name="connsiteY59" fmla="*/ 193860 h 331787"/>
                <a:gd name="connsiteX60" fmla="*/ 227301 w 331788"/>
                <a:gd name="connsiteY60" fmla="*/ 191267 h 331787"/>
                <a:gd name="connsiteX61" fmla="*/ 200404 w 331788"/>
                <a:gd name="connsiteY61" fmla="*/ 214604 h 331787"/>
                <a:gd name="connsiteX62" fmla="*/ 179911 w 331788"/>
                <a:gd name="connsiteY62" fmla="*/ 215900 h 331787"/>
                <a:gd name="connsiteX63" fmla="*/ 155575 w 331788"/>
                <a:gd name="connsiteY63" fmla="*/ 179599 h 331787"/>
                <a:gd name="connsiteX64" fmla="*/ 173507 w 331788"/>
                <a:gd name="connsiteY64" fmla="*/ 154966 h 331787"/>
                <a:gd name="connsiteX65" fmla="*/ 186315 w 331788"/>
                <a:gd name="connsiteY65" fmla="*/ 138112 h 331787"/>
                <a:gd name="connsiteX66" fmla="*/ 168276 w 331788"/>
                <a:gd name="connsiteY66" fmla="*/ 138112 h 331787"/>
                <a:gd name="connsiteX67" fmla="*/ 161661 w 331788"/>
                <a:gd name="connsiteY67" fmla="*/ 145566 h 331787"/>
                <a:gd name="connsiteX68" fmla="*/ 145786 w 331788"/>
                <a:gd name="connsiteY68" fmla="*/ 166687 h 331787"/>
                <a:gd name="connsiteX69" fmla="*/ 141817 w 331788"/>
                <a:gd name="connsiteY69" fmla="*/ 161718 h 331787"/>
                <a:gd name="connsiteX70" fmla="*/ 128588 w 331788"/>
                <a:gd name="connsiteY70" fmla="*/ 139354 h 331787"/>
                <a:gd name="connsiteX71" fmla="*/ 168276 w 331788"/>
                <a:gd name="connsiteY71" fmla="*/ 138112 h 331787"/>
                <a:gd name="connsiteX72" fmla="*/ 220028 w 331788"/>
                <a:gd name="connsiteY72" fmla="*/ 103187 h 331787"/>
                <a:gd name="connsiteX73" fmla="*/ 232728 w 331788"/>
                <a:gd name="connsiteY73" fmla="*/ 105784 h 331787"/>
                <a:gd name="connsiteX74" fmla="*/ 237808 w 331788"/>
                <a:gd name="connsiteY74" fmla="*/ 105784 h 331787"/>
                <a:gd name="connsiteX75" fmla="*/ 246698 w 331788"/>
                <a:gd name="connsiteY75" fmla="*/ 118773 h 331787"/>
                <a:gd name="connsiteX76" fmla="*/ 255588 w 331788"/>
                <a:gd name="connsiteY76" fmla="*/ 131762 h 331787"/>
                <a:gd name="connsiteX77" fmla="*/ 198438 w 331788"/>
                <a:gd name="connsiteY77" fmla="*/ 125267 h 331787"/>
                <a:gd name="connsiteX78" fmla="*/ 220028 w 331788"/>
                <a:gd name="connsiteY78" fmla="*/ 103187 h 331787"/>
                <a:gd name="connsiteX79" fmla="*/ 317236 w 331788"/>
                <a:gd name="connsiteY79" fmla="*/ 98425 h 331787"/>
                <a:gd name="connsiteX80" fmla="*/ 331788 w 331788"/>
                <a:gd name="connsiteY80" fmla="*/ 152400 h 331787"/>
                <a:gd name="connsiteX81" fmla="*/ 292100 w 331788"/>
                <a:gd name="connsiteY81" fmla="*/ 140552 h 331787"/>
                <a:gd name="connsiteX82" fmla="*/ 317236 w 331788"/>
                <a:gd name="connsiteY82" fmla="*/ 98425 h 331787"/>
                <a:gd name="connsiteX83" fmla="*/ 286068 w 331788"/>
                <a:gd name="connsiteY83" fmla="*/ 52387 h 331787"/>
                <a:gd name="connsiteX84" fmla="*/ 309563 w 331788"/>
                <a:gd name="connsiteY84" fmla="*/ 84748 h 331787"/>
                <a:gd name="connsiteX85" fmla="*/ 278236 w 331788"/>
                <a:gd name="connsiteY85" fmla="*/ 136525 h 331787"/>
                <a:gd name="connsiteX86" fmla="*/ 276931 w 331788"/>
                <a:gd name="connsiteY86" fmla="*/ 136525 h 331787"/>
                <a:gd name="connsiteX87" fmla="*/ 258657 w 331788"/>
                <a:gd name="connsiteY87" fmla="*/ 110636 h 331787"/>
                <a:gd name="connsiteX88" fmla="*/ 250825 w 331788"/>
                <a:gd name="connsiteY88" fmla="*/ 98986 h 331787"/>
                <a:gd name="connsiteX89" fmla="*/ 259962 w 331788"/>
                <a:gd name="connsiteY89" fmla="*/ 78275 h 331787"/>
                <a:gd name="connsiteX90" fmla="*/ 258657 w 331788"/>
                <a:gd name="connsiteY90" fmla="*/ 70509 h 331787"/>
                <a:gd name="connsiteX91" fmla="*/ 286068 w 331788"/>
                <a:gd name="connsiteY91" fmla="*/ 52387 h 331787"/>
                <a:gd name="connsiteX92" fmla="*/ 73025 w 331788"/>
                <a:gd name="connsiteY92" fmla="*/ 28575 h 331787"/>
                <a:gd name="connsiteX93" fmla="*/ 107950 w 331788"/>
                <a:gd name="connsiteY93" fmla="*/ 126377 h 331787"/>
                <a:gd name="connsiteX94" fmla="*/ 3175 w 331788"/>
                <a:gd name="connsiteY94" fmla="*/ 138113 h 331787"/>
                <a:gd name="connsiteX95" fmla="*/ 73025 w 331788"/>
                <a:gd name="connsiteY95" fmla="*/ 28575 h 331787"/>
                <a:gd name="connsiteX96" fmla="*/ 203200 w 331788"/>
                <a:gd name="connsiteY96" fmla="*/ 4762 h 331787"/>
                <a:gd name="connsiteX97" fmla="*/ 274638 w 331788"/>
                <a:gd name="connsiteY97" fmla="*/ 41817 h 331787"/>
                <a:gd name="connsiteX98" fmla="*/ 251258 w 331788"/>
                <a:gd name="connsiteY98" fmla="*/ 57150 h 331787"/>
                <a:gd name="connsiteX99" fmla="*/ 233074 w 331788"/>
                <a:gd name="connsiteY99" fmla="*/ 50761 h 331787"/>
                <a:gd name="connsiteX100" fmla="*/ 225281 w 331788"/>
                <a:gd name="connsiteY100" fmla="*/ 52039 h 331787"/>
                <a:gd name="connsiteX101" fmla="*/ 203200 w 331788"/>
                <a:gd name="connsiteY101" fmla="*/ 4762 h 331787"/>
                <a:gd name="connsiteX102" fmla="*/ 165260 w 331788"/>
                <a:gd name="connsiteY102" fmla="*/ 0 h 331787"/>
                <a:gd name="connsiteX103" fmla="*/ 185786 w 331788"/>
                <a:gd name="connsiteY103" fmla="*/ 1290 h 331787"/>
                <a:gd name="connsiteX104" fmla="*/ 212725 w 331788"/>
                <a:gd name="connsiteY104" fmla="*/ 59333 h 331787"/>
                <a:gd name="connsiteX105" fmla="*/ 205028 w 331788"/>
                <a:gd name="connsiteY105" fmla="*/ 77390 h 331787"/>
                <a:gd name="connsiteX106" fmla="*/ 208876 w 331788"/>
                <a:gd name="connsiteY106" fmla="*/ 91579 h 331787"/>
                <a:gd name="connsiteX107" fmla="*/ 179371 w 331788"/>
                <a:gd name="connsiteY107" fmla="*/ 122535 h 331787"/>
                <a:gd name="connsiteX108" fmla="*/ 176806 w 331788"/>
                <a:gd name="connsiteY108" fmla="*/ 122535 h 331787"/>
                <a:gd name="connsiteX109" fmla="*/ 122927 w 331788"/>
                <a:gd name="connsiteY109" fmla="*/ 123825 h 331787"/>
                <a:gd name="connsiteX110" fmla="*/ 85725 w 331788"/>
                <a:gd name="connsiteY110" fmla="*/ 20637 h 331787"/>
                <a:gd name="connsiteX111" fmla="*/ 165260 w 331788"/>
                <a:gd name="connsiteY111" fmla="*/ 0 h 3317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Lst>
              <a:rect l="l" t="t" r="r" b="b"/>
              <a:pathLst>
                <a:path w="331788" h="331787">
                  <a:moveTo>
                    <a:pt x="199497" y="265112"/>
                  </a:moveTo>
                  <a:cubicBezTo>
                    <a:pt x="203360" y="270241"/>
                    <a:pt x="205935" y="274088"/>
                    <a:pt x="209798" y="279217"/>
                  </a:cubicBezTo>
                  <a:cubicBezTo>
                    <a:pt x="222674" y="295885"/>
                    <a:pt x="231688" y="307425"/>
                    <a:pt x="238126" y="315118"/>
                  </a:cubicBezTo>
                  <a:cubicBezTo>
                    <a:pt x="216236" y="325376"/>
                    <a:pt x="191771" y="331787"/>
                    <a:pt x="166018" y="331787"/>
                  </a:cubicBezTo>
                  <a:cubicBezTo>
                    <a:pt x="150566" y="331787"/>
                    <a:pt x="136402" y="329223"/>
                    <a:pt x="122238" y="325376"/>
                  </a:cubicBezTo>
                  <a:cubicBezTo>
                    <a:pt x="141553" y="312554"/>
                    <a:pt x="169881" y="293321"/>
                    <a:pt x="199497" y="265112"/>
                  </a:cubicBezTo>
                  <a:close/>
                  <a:moveTo>
                    <a:pt x="190500" y="228600"/>
                  </a:moveTo>
                  <a:cubicBezTo>
                    <a:pt x="194163" y="228600"/>
                    <a:pt x="197827" y="228600"/>
                    <a:pt x="201490" y="228600"/>
                  </a:cubicBezTo>
                  <a:cubicBezTo>
                    <a:pt x="202712" y="231198"/>
                    <a:pt x="203933" y="233796"/>
                    <a:pt x="206375" y="236394"/>
                  </a:cubicBezTo>
                  <a:cubicBezTo>
                    <a:pt x="203933" y="237693"/>
                    <a:pt x="201490" y="240290"/>
                    <a:pt x="200269" y="242888"/>
                  </a:cubicBezTo>
                  <a:cubicBezTo>
                    <a:pt x="196606" y="237693"/>
                    <a:pt x="194163" y="233796"/>
                    <a:pt x="190500" y="228600"/>
                  </a:cubicBezTo>
                  <a:close/>
                  <a:moveTo>
                    <a:pt x="146452" y="228600"/>
                  </a:moveTo>
                  <a:cubicBezTo>
                    <a:pt x="152930" y="228600"/>
                    <a:pt x="159408" y="229897"/>
                    <a:pt x="164590" y="229897"/>
                  </a:cubicBezTo>
                  <a:cubicBezTo>
                    <a:pt x="164590" y="229897"/>
                    <a:pt x="164590" y="229897"/>
                    <a:pt x="165885" y="229897"/>
                  </a:cubicBezTo>
                  <a:cubicBezTo>
                    <a:pt x="168477" y="229897"/>
                    <a:pt x="171068" y="229897"/>
                    <a:pt x="173659" y="229897"/>
                  </a:cubicBezTo>
                  <a:cubicBezTo>
                    <a:pt x="178841" y="237678"/>
                    <a:pt x="185319" y="245459"/>
                    <a:pt x="190501" y="253240"/>
                  </a:cubicBezTo>
                  <a:cubicBezTo>
                    <a:pt x="156817" y="286958"/>
                    <a:pt x="123132" y="309004"/>
                    <a:pt x="103699" y="320675"/>
                  </a:cubicBezTo>
                  <a:cubicBezTo>
                    <a:pt x="94630" y="316785"/>
                    <a:pt x="85561" y="311597"/>
                    <a:pt x="77788" y="306410"/>
                  </a:cubicBezTo>
                  <a:cubicBezTo>
                    <a:pt x="84266" y="293442"/>
                    <a:pt x="97221" y="271396"/>
                    <a:pt x="112768" y="244162"/>
                  </a:cubicBezTo>
                  <a:cubicBezTo>
                    <a:pt x="115359" y="245459"/>
                    <a:pt x="117950" y="245459"/>
                    <a:pt x="121837" y="245459"/>
                  </a:cubicBezTo>
                  <a:cubicBezTo>
                    <a:pt x="132201" y="245459"/>
                    <a:pt x="142566" y="238975"/>
                    <a:pt x="146452" y="228600"/>
                  </a:cubicBezTo>
                  <a:close/>
                  <a:moveTo>
                    <a:pt x="323851" y="217487"/>
                  </a:moveTo>
                  <a:cubicBezTo>
                    <a:pt x="310830" y="256268"/>
                    <a:pt x="284788" y="287292"/>
                    <a:pt x="249631" y="307975"/>
                  </a:cubicBezTo>
                  <a:cubicBezTo>
                    <a:pt x="240516" y="295048"/>
                    <a:pt x="224890" y="275658"/>
                    <a:pt x="207963" y="253682"/>
                  </a:cubicBezTo>
                  <a:cubicBezTo>
                    <a:pt x="211869" y="249804"/>
                    <a:pt x="214474" y="247219"/>
                    <a:pt x="218380" y="243341"/>
                  </a:cubicBezTo>
                  <a:cubicBezTo>
                    <a:pt x="220984" y="244634"/>
                    <a:pt x="223588" y="244634"/>
                    <a:pt x="227495" y="244634"/>
                  </a:cubicBezTo>
                  <a:cubicBezTo>
                    <a:pt x="239214" y="244634"/>
                    <a:pt x="250933" y="236878"/>
                    <a:pt x="253537" y="225243"/>
                  </a:cubicBezTo>
                  <a:cubicBezTo>
                    <a:pt x="280881" y="222658"/>
                    <a:pt x="304319" y="220073"/>
                    <a:pt x="323851" y="217487"/>
                  </a:cubicBezTo>
                  <a:close/>
                  <a:moveTo>
                    <a:pt x="3175" y="196850"/>
                  </a:moveTo>
                  <a:cubicBezTo>
                    <a:pt x="23562" y="204666"/>
                    <a:pt x="55417" y="215086"/>
                    <a:pt x="93642" y="222902"/>
                  </a:cubicBezTo>
                  <a:cubicBezTo>
                    <a:pt x="94916" y="228112"/>
                    <a:pt x="96190" y="232019"/>
                    <a:pt x="100013" y="235927"/>
                  </a:cubicBezTo>
                  <a:cubicBezTo>
                    <a:pt x="84723" y="261978"/>
                    <a:pt x="71981" y="284122"/>
                    <a:pt x="65610" y="298450"/>
                  </a:cubicBezTo>
                  <a:cubicBezTo>
                    <a:pt x="33755" y="273702"/>
                    <a:pt x="10820" y="237230"/>
                    <a:pt x="3175" y="196850"/>
                  </a:cubicBezTo>
                  <a:close/>
                  <a:moveTo>
                    <a:pt x="146517" y="192087"/>
                  </a:moveTo>
                  <a:cubicBezTo>
                    <a:pt x="151747" y="200025"/>
                    <a:pt x="156976" y="207963"/>
                    <a:pt x="163513" y="215900"/>
                  </a:cubicBezTo>
                  <a:cubicBezTo>
                    <a:pt x="158284" y="215900"/>
                    <a:pt x="153054" y="214577"/>
                    <a:pt x="147825" y="214577"/>
                  </a:cubicBezTo>
                  <a:cubicBezTo>
                    <a:pt x="147825" y="209286"/>
                    <a:pt x="145210" y="203994"/>
                    <a:pt x="141288" y="200025"/>
                  </a:cubicBezTo>
                  <a:cubicBezTo>
                    <a:pt x="142595" y="197379"/>
                    <a:pt x="145210" y="194733"/>
                    <a:pt x="146517" y="192087"/>
                  </a:cubicBezTo>
                  <a:close/>
                  <a:moveTo>
                    <a:pt x="277877" y="160337"/>
                  </a:moveTo>
                  <a:cubicBezTo>
                    <a:pt x="290894" y="175968"/>
                    <a:pt x="302610" y="190296"/>
                    <a:pt x="314326" y="204624"/>
                  </a:cubicBezTo>
                  <a:cubicBezTo>
                    <a:pt x="297403" y="205927"/>
                    <a:pt x="276575" y="208532"/>
                    <a:pt x="253143" y="211137"/>
                  </a:cubicBezTo>
                  <a:cubicBezTo>
                    <a:pt x="251842" y="207230"/>
                    <a:pt x="251842" y="204624"/>
                    <a:pt x="249238" y="203322"/>
                  </a:cubicBezTo>
                  <a:cubicBezTo>
                    <a:pt x="259652" y="188994"/>
                    <a:pt x="270066" y="174665"/>
                    <a:pt x="277877" y="160337"/>
                  </a:cubicBezTo>
                  <a:close/>
                  <a:moveTo>
                    <a:pt x="290513" y="153987"/>
                  </a:moveTo>
                  <a:cubicBezTo>
                    <a:pt x="306490" y="159216"/>
                    <a:pt x="321136" y="163139"/>
                    <a:pt x="331788" y="167061"/>
                  </a:cubicBezTo>
                  <a:cubicBezTo>
                    <a:pt x="331788" y="178827"/>
                    <a:pt x="330457" y="187978"/>
                    <a:pt x="329125" y="198437"/>
                  </a:cubicBezTo>
                  <a:cubicBezTo>
                    <a:pt x="317142" y="185364"/>
                    <a:pt x="303828" y="170983"/>
                    <a:pt x="290513" y="153987"/>
                  </a:cubicBezTo>
                  <a:close/>
                  <a:moveTo>
                    <a:pt x="113341" y="139700"/>
                  </a:moveTo>
                  <a:cubicBezTo>
                    <a:pt x="118493" y="150004"/>
                    <a:pt x="124933" y="160307"/>
                    <a:pt x="130085" y="169324"/>
                  </a:cubicBezTo>
                  <a:cubicBezTo>
                    <a:pt x="132661" y="171900"/>
                    <a:pt x="135237" y="175764"/>
                    <a:pt x="136525" y="178340"/>
                  </a:cubicBezTo>
                  <a:cubicBezTo>
                    <a:pt x="133949" y="183492"/>
                    <a:pt x="131373" y="187356"/>
                    <a:pt x="128797" y="191219"/>
                  </a:cubicBezTo>
                  <a:cubicBezTo>
                    <a:pt x="126221" y="189932"/>
                    <a:pt x="123645" y="189932"/>
                    <a:pt x="121069" y="189932"/>
                  </a:cubicBezTo>
                  <a:cubicBezTo>
                    <a:pt x="109478" y="189932"/>
                    <a:pt x="99174" y="197659"/>
                    <a:pt x="95310" y="207963"/>
                  </a:cubicBezTo>
                  <a:cubicBezTo>
                    <a:pt x="52807" y="200235"/>
                    <a:pt x="19320" y="187356"/>
                    <a:pt x="1288" y="179628"/>
                  </a:cubicBezTo>
                  <a:cubicBezTo>
                    <a:pt x="0" y="174476"/>
                    <a:pt x="0" y="170612"/>
                    <a:pt x="0" y="165460"/>
                  </a:cubicBezTo>
                  <a:cubicBezTo>
                    <a:pt x="0" y="160307"/>
                    <a:pt x="0" y="156444"/>
                    <a:pt x="1288" y="151292"/>
                  </a:cubicBezTo>
                  <a:cubicBezTo>
                    <a:pt x="23183" y="147428"/>
                    <a:pt x="64399" y="142276"/>
                    <a:pt x="113341" y="139700"/>
                  </a:cubicBezTo>
                  <a:close/>
                  <a:moveTo>
                    <a:pt x="186315" y="138112"/>
                  </a:moveTo>
                  <a:cubicBezTo>
                    <a:pt x="215774" y="139408"/>
                    <a:pt x="243952" y="143298"/>
                    <a:pt x="268288" y="149780"/>
                  </a:cubicBezTo>
                  <a:cubicBezTo>
                    <a:pt x="259322" y="164042"/>
                    <a:pt x="249076" y="179599"/>
                    <a:pt x="238829" y="193860"/>
                  </a:cubicBezTo>
                  <a:cubicBezTo>
                    <a:pt x="234986" y="192564"/>
                    <a:pt x="231144" y="191267"/>
                    <a:pt x="227301" y="191267"/>
                  </a:cubicBezTo>
                  <a:cubicBezTo>
                    <a:pt x="213212" y="191267"/>
                    <a:pt x="201685" y="201639"/>
                    <a:pt x="200404" y="214604"/>
                  </a:cubicBezTo>
                  <a:cubicBezTo>
                    <a:pt x="194000" y="214604"/>
                    <a:pt x="186315" y="214604"/>
                    <a:pt x="179911" y="215900"/>
                  </a:cubicBezTo>
                  <a:cubicBezTo>
                    <a:pt x="170945" y="202936"/>
                    <a:pt x="163260" y="191267"/>
                    <a:pt x="155575" y="179599"/>
                  </a:cubicBezTo>
                  <a:cubicBezTo>
                    <a:pt x="160698" y="171820"/>
                    <a:pt x="167102" y="162745"/>
                    <a:pt x="173507" y="154966"/>
                  </a:cubicBezTo>
                  <a:cubicBezTo>
                    <a:pt x="177349" y="148483"/>
                    <a:pt x="182472" y="143298"/>
                    <a:pt x="186315" y="138112"/>
                  </a:cubicBezTo>
                  <a:close/>
                  <a:moveTo>
                    <a:pt x="168276" y="138112"/>
                  </a:moveTo>
                  <a:cubicBezTo>
                    <a:pt x="165630" y="140597"/>
                    <a:pt x="164307" y="143081"/>
                    <a:pt x="161661" y="145566"/>
                  </a:cubicBezTo>
                  <a:cubicBezTo>
                    <a:pt x="156370" y="153020"/>
                    <a:pt x="151078" y="159232"/>
                    <a:pt x="145786" y="166687"/>
                  </a:cubicBezTo>
                  <a:cubicBezTo>
                    <a:pt x="144463" y="165445"/>
                    <a:pt x="143140" y="162960"/>
                    <a:pt x="141817" y="161718"/>
                  </a:cubicBezTo>
                  <a:cubicBezTo>
                    <a:pt x="137849" y="154263"/>
                    <a:pt x="132557" y="146808"/>
                    <a:pt x="128588" y="139354"/>
                  </a:cubicBezTo>
                  <a:cubicBezTo>
                    <a:pt x="141817" y="139354"/>
                    <a:pt x="155047" y="138112"/>
                    <a:pt x="168276" y="138112"/>
                  </a:cubicBezTo>
                  <a:close/>
                  <a:moveTo>
                    <a:pt x="220028" y="103187"/>
                  </a:moveTo>
                  <a:cubicBezTo>
                    <a:pt x="223838" y="104486"/>
                    <a:pt x="227648" y="105784"/>
                    <a:pt x="232728" y="105784"/>
                  </a:cubicBezTo>
                  <a:cubicBezTo>
                    <a:pt x="233998" y="105784"/>
                    <a:pt x="236538" y="105784"/>
                    <a:pt x="237808" y="105784"/>
                  </a:cubicBezTo>
                  <a:cubicBezTo>
                    <a:pt x="241618" y="109681"/>
                    <a:pt x="244158" y="114877"/>
                    <a:pt x="246698" y="118773"/>
                  </a:cubicBezTo>
                  <a:cubicBezTo>
                    <a:pt x="249238" y="122670"/>
                    <a:pt x="253048" y="127865"/>
                    <a:pt x="255588" y="131762"/>
                  </a:cubicBezTo>
                  <a:cubicBezTo>
                    <a:pt x="237808" y="129164"/>
                    <a:pt x="218758" y="126566"/>
                    <a:pt x="198438" y="125267"/>
                  </a:cubicBezTo>
                  <a:cubicBezTo>
                    <a:pt x="206058" y="117474"/>
                    <a:pt x="213678" y="109681"/>
                    <a:pt x="220028" y="103187"/>
                  </a:cubicBezTo>
                  <a:close/>
                  <a:moveTo>
                    <a:pt x="317236" y="98425"/>
                  </a:moveTo>
                  <a:cubicBezTo>
                    <a:pt x="325173" y="115539"/>
                    <a:pt x="329142" y="133969"/>
                    <a:pt x="331788" y="152400"/>
                  </a:cubicBezTo>
                  <a:cubicBezTo>
                    <a:pt x="319882" y="148450"/>
                    <a:pt x="306652" y="144501"/>
                    <a:pt x="292100" y="140552"/>
                  </a:cubicBezTo>
                  <a:cubicBezTo>
                    <a:pt x="301361" y="124754"/>
                    <a:pt x="310621" y="111589"/>
                    <a:pt x="317236" y="98425"/>
                  </a:cubicBezTo>
                  <a:close/>
                  <a:moveTo>
                    <a:pt x="286068" y="52387"/>
                  </a:moveTo>
                  <a:cubicBezTo>
                    <a:pt x="295205" y="61448"/>
                    <a:pt x="303037" y="71803"/>
                    <a:pt x="309563" y="84748"/>
                  </a:cubicBezTo>
                  <a:cubicBezTo>
                    <a:pt x="301731" y="98986"/>
                    <a:pt x="289984" y="117108"/>
                    <a:pt x="278236" y="136525"/>
                  </a:cubicBezTo>
                  <a:cubicBezTo>
                    <a:pt x="278236" y="136525"/>
                    <a:pt x="276931" y="136525"/>
                    <a:pt x="276931" y="136525"/>
                  </a:cubicBezTo>
                  <a:cubicBezTo>
                    <a:pt x="270404" y="127464"/>
                    <a:pt x="265183" y="119697"/>
                    <a:pt x="258657" y="110636"/>
                  </a:cubicBezTo>
                  <a:cubicBezTo>
                    <a:pt x="256046" y="106753"/>
                    <a:pt x="253436" y="102870"/>
                    <a:pt x="250825" y="98986"/>
                  </a:cubicBezTo>
                  <a:cubicBezTo>
                    <a:pt x="256046" y="93809"/>
                    <a:pt x="259962" y="86042"/>
                    <a:pt x="259962" y="78275"/>
                  </a:cubicBezTo>
                  <a:cubicBezTo>
                    <a:pt x="259962" y="75687"/>
                    <a:pt x="259962" y="73098"/>
                    <a:pt x="258657" y="70509"/>
                  </a:cubicBezTo>
                  <a:cubicBezTo>
                    <a:pt x="269099" y="62742"/>
                    <a:pt x="278236" y="57564"/>
                    <a:pt x="286068" y="52387"/>
                  </a:cubicBezTo>
                  <a:close/>
                  <a:moveTo>
                    <a:pt x="73025" y="28575"/>
                  </a:moveTo>
                  <a:cubicBezTo>
                    <a:pt x="79493" y="54655"/>
                    <a:pt x="92428" y="92472"/>
                    <a:pt x="107950" y="126377"/>
                  </a:cubicBezTo>
                  <a:cubicBezTo>
                    <a:pt x="63970" y="128985"/>
                    <a:pt x="25165" y="134201"/>
                    <a:pt x="3175" y="138113"/>
                  </a:cubicBezTo>
                  <a:cubicBezTo>
                    <a:pt x="10936" y="92472"/>
                    <a:pt x="36806" y="53351"/>
                    <a:pt x="73025" y="28575"/>
                  </a:cubicBezTo>
                  <a:close/>
                  <a:moveTo>
                    <a:pt x="203200" y="4762"/>
                  </a:moveTo>
                  <a:cubicBezTo>
                    <a:pt x="230476" y="11151"/>
                    <a:pt x="255155" y="23928"/>
                    <a:pt x="274638" y="41817"/>
                  </a:cubicBezTo>
                  <a:cubicBezTo>
                    <a:pt x="268144" y="45650"/>
                    <a:pt x="260350" y="52039"/>
                    <a:pt x="251258" y="57150"/>
                  </a:cubicBezTo>
                  <a:cubicBezTo>
                    <a:pt x="246063" y="53316"/>
                    <a:pt x="239568" y="50761"/>
                    <a:pt x="233074" y="50761"/>
                  </a:cubicBezTo>
                  <a:cubicBezTo>
                    <a:pt x="230476" y="50761"/>
                    <a:pt x="227879" y="50761"/>
                    <a:pt x="225281" y="52039"/>
                  </a:cubicBezTo>
                  <a:cubicBezTo>
                    <a:pt x="216189" y="34150"/>
                    <a:pt x="208395" y="17539"/>
                    <a:pt x="203200" y="4762"/>
                  </a:cubicBezTo>
                  <a:close/>
                  <a:moveTo>
                    <a:pt x="165260" y="0"/>
                  </a:moveTo>
                  <a:cubicBezTo>
                    <a:pt x="172957" y="0"/>
                    <a:pt x="179371" y="0"/>
                    <a:pt x="185786" y="1290"/>
                  </a:cubicBezTo>
                  <a:cubicBezTo>
                    <a:pt x="192200" y="15478"/>
                    <a:pt x="199897" y="36115"/>
                    <a:pt x="212725" y="59333"/>
                  </a:cubicBezTo>
                  <a:cubicBezTo>
                    <a:pt x="207594" y="63202"/>
                    <a:pt x="205028" y="69651"/>
                    <a:pt x="205028" y="77390"/>
                  </a:cubicBezTo>
                  <a:cubicBezTo>
                    <a:pt x="205028" y="82550"/>
                    <a:pt x="206311" y="87709"/>
                    <a:pt x="208876" y="91579"/>
                  </a:cubicBezTo>
                  <a:cubicBezTo>
                    <a:pt x="198614" y="100608"/>
                    <a:pt x="188351" y="110926"/>
                    <a:pt x="179371" y="122535"/>
                  </a:cubicBezTo>
                  <a:cubicBezTo>
                    <a:pt x="178089" y="122535"/>
                    <a:pt x="178089" y="122535"/>
                    <a:pt x="176806" y="122535"/>
                  </a:cubicBezTo>
                  <a:cubicBezTo>
                    <a:pt x="158846" y="122535"/>
                    <a:pt x="139604" y="123825"/>
                    <a:pt x="122927" y="123825"/>
                  </a:cubicBezTo>
                  <a:cubicBezTo>
                    <a:pt x="104967" y="87709"/>
                    <a:pt x="92139" y="45144"/>
                    <a:pt x="85725" y="20637"/>
                  </a:cubicBezTo>
                  <a:cubicBezTo>
                    <a:pt x="108816" y="7739"/>
                    <a:pt x="135755" y="0"/>
                    <a:pt x="165260"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8580" tIns="34290" rIns="68580" bIns="34290" numCol="1" spcCol="0" rtlCol="0" fromWordArt="0" anchor="ctr" anchorCtr="0" forceAA="0" compatLnSpc="1">
              <a:prstTxWarp prst="textNoShape">
                <a:avLst/>
              </a:prstTxWarp>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1350">
                <a:solidFill>
                  <a:schemeClr val="tx1">
                    <a:lumMod val="65000"/>
                    <a:lumOff val="35000"/>
                  </a:schemeClr>
                </a:solidFill>
                <a:cs typeface="+mn-ea"/>
                <a:sym typeface="+mn-lt"/>
              </a:endParaRPr>
            </a:p>
          </p:txBody>
        </p:sp>
      </p:grpSp>
      <p:grpSp>
        <p:nvGrpSpPr>
          <p:cNvPr id="6" name="组合 5"/>
          <p:cNvGrpSpPr/>
          <p:nvPr/>
        </p:nvGrpSpPr>
        <p:grpSpPr>
          <a:xfrm>
            <a:off x="828134" y="2903760"/>
            <a:ext cx="655806" cy="655806"/>
            <a:chOff x="1336777" y="2215111"/>
            <a:chExt cx="1103576" cy="1103576"/>
          </a:xfrm>
        </p:grpSpPr>
        <p:sp>
          <p:nvSpPr>
            <p:cNvPr id="7" name="椭圆 6"/>
            <p:cNvSpPr/>
            <p:nvPr/>
          </p:nvSpPr>
          <p:spPr>
            <a:xfrm>
              <a:off x="1336777" y="2215111"/>
              <a:ext cx="1103576" cy="1103576"/>
            </a:xfrm>
            <a:prstGeom prst="ellipse">
              <a:avLst/>
            </a:prstGeom>
            <a:solidFill>
              <a:srgbClr val="1A6E9D"/>
            </a:solidFill>
            <a:ln>
              <a:noFill/>
            </a:ln>
            <a:effectLst>
              <a:outerShdw blurRad="635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8580" tIns="34290" rIns="68580" bIns="34290" numCol="1" spcCol="0" rtlCol="0" fromWordArt="0" anchor="ctr" anchorCtr="0" forceAA="0" compatLnSpc="1">
              <a:prstTxWarp prst="textNoShape">
                <a:avLst/>
              </a:prstTxWarp>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1350" dirty="0">
                <a:solidFill>
                  <a:schemeClr val="tx1">
                    <a:lumMod val="65000"/>
                    <a:lumOff val="35000"/>
                  </a:schemeClr>
                </a:solidFill>
                <a:cs typeface="+mn-ea"/>
                <a:sym typeface="+mn-lt"/>
              </a:endParaRPr>
            </a:p>
          </p:txBody>
        </p:sp>
        <p:sp>
          <p:nvSpPr>
            <p:cNvPr id="8" name="椭圆 11"/>
            <p:cNvSpPr/>
            <p:nvPr/>
          </p:nvSpPr>
          <p:spPr>
            <a:xfrm>
              <a:off x="1684301" y="2570534"/>
              <a:ext cx="408528" cy="406610"/>
            </a:xfrm>
            <a:custGeom>
              <a:avLst/>
              <a:gdLst>
                <a:gd name="connsiteX0" fmla="*/ 262525 w 338138"/>
                <a:gd name="connsiteY0" fmla="*/ 84138 h 336551"/>
                <a:gd name="connsiteX1" fmla="*/ 314260 w 338138"/>
                <a:gd name="connsiteY1" fmla="*/ 84138 h 336551"/>
                <a:gd name="connsiteX2" fmla="*/ 338138 w 338138"/>
                <a:gd name="connsiteY2" fmla="*/ 107802 h 336551"/>
                <a:gd name="connsiteX3" fmla="*/ 338138 w 338138"/>
                <a:gd name="connsiteY3" fmla="*/ 191940 h 336551"/>
                <a:gd name="connsiteX4" fmla="*/ 314260 w 338138"/>
                <a:gd name="connsiteY4" fmla="*/ 216918 h 336551"/>
                <a:gd name="connsiteX5" fmla="*/ 314260 w 338138"/>
                <a:gd name="connsiteY5" fmla="*/ 336551 h 336551"/>
                <a:gd name="connsiteX6" fmla="*/ 241300 w 338138"/>
                <a:gd name="connsiteY6" fmla="*/ 336551 h 336551"/>
                <a:gd name="connsiteX7" fmla="*/ 241300 w 338138"/>
                <a:gd name="connsiteY7" fmla="*/ 240582 h 336551"/>
                <a:gd name="connsiteX8" fmla="*/ 265178 w 338138"/>
                <a:gd name="connsiteY8" fmla="*/ 216918 h 336551"/>
                <a:gd name="connsiteX9" fmla="*/ 265178 w 338138"/>
                <a:gd name="connsiteY9" fmla="*/ 95970 h 336551"/>
                <a:gd name="connsiteX10" fmla="*/ 262525 w 338138"/>
                <a:gd name="connsiteY10" fmla="*/ 84138 h 336551"/>
                <a:gd name="connsiteX11" fmla="*/ 120477 w 338138"/>
                <a:gd name="connsiteY11" fmla="*/ 84138 h 336551"/>
                <a:gd name="connsiteX12" fmla="*/ 217661 w 338138"/>
                <a:gd name="connsiteY12" fmla="*/ 84138 h 336551"/>
                <a:gd name="connsiteX13" fmla="*/ 241300 w 338138"/>
                <a:gd name="connsiteY13" fmla="*/ 107802 h 336551"/>
                <a:gd name="connsiteX14" fmla="*/ 241300 w 338138"/>
                <a:gd name="connsiteY14" fmla="*/ 191940 h 336551"/>
                <a:gd name="connsiteX15" fmla="*/ 217661 w 338138"/>
                <a:gd name="connsiteY15" fmla="*/ 216918 h 336551"/>
                <a:gd name="connsiteX16" fmla="*/ 217661 w 338138"/>
                <a:gd name="connsiteY16" fmla="*/ 336551 h 336551"/>
                <a:gd name="connsiteX17" fmla="*/ 120477 w 338138"/>
                <a:gd name="connsiteY17" fmla="*/ 336551 h 336551"/>
                <a:gd name="connsiteX18" fmla="*/ 120477 w 338138"/>
                <a:gd name="connsiteY18" fmla="*/ 216918 h 336551"/>
                <a:gd name="connsiteX19" fmla="*/ 96837 w 338138"/>
                <a:gd name="connsiteY19" fmla="*/ 191940 h 336551"/>
                <a:gd name="connsiteX20" fmla="*/ 96837 w 338138"/>
                <a:gd name="connsiteY20" fmla="*/ 107802 h 336551"/>
                <a:gd name="connsiteX21" fmla="*/ 120477 w 338138"/>
                <a:gd name="connsiteY21" fmla="*/ 84138 h 336551"/>
                <a:gd name="connsiteX22" fmla="*/ 23878 w 338138"/>
                <a:gd name="connsiteY22" fmla="*/ 84138 h 336551"/>
                <a:gd name="connsiteX23" fmla="*/ 75613 w 338138"/>
                <a:gd name="connsiteY23" fmla="*/ 84138 h 336551"/>
                <a:gd name="connsiteX24" fmla="*/ 72960 w 338138"/>
                <a:gd name="connsiteY24" fmla="*/ 95970 h 336551"/>
                <a:gd name="connsiteX25" fmla="*/ 72960 w 338138"/>
                <a:gd name="connsiteY25" fmla="*/ 216918 h 336551"/>
                <a:gd name="connsiteX26" fmla="*/ 96838 w 338138"/>
                <a:gd name="connsiteY26" fmla="*/ 240582 h 336551"/>
                <a:gd name="connsiteX27" fmla="*/ 96838 w 338138"/>
                <a:gd name="connsiteY27" fmla="*/ 336551 h 336551"/>
                <a:gd name="connsiteX28" fmla="*/ 23878 w 338138"/>
                <a:gd name="connsiteY28" fmla="*/ 336551 h 336551"/>
                <a:gd name="connsiteX29" fmla="*/ 23878 w 338138"/>
                <a:gd name="connsiteY29" fmla="*/ 216918 h 336551"/>
                <a:gd name="connsiteX30" fmla="*/ 0 w 338138"/>
                <a:gd name="connsiteY30" fmla="*/ 191940 h 336551"/>
                <a:gd name="connsiteX31" fmla="*/ 0 w 338138"/>
                <a:gd name="connsiteY31" fmla="*/ 107802 h 336551"/>
                <a:gd name="connsiteX32" fmla="*/ 23878 w 338138"/>
                <a:gd name="connsiteY32" fmla="*/ 84138 h 336551"/>
                <a:gd name="connsiteX33" fmla="*/ 265257 w 338138"/>
                <a:gd name="connsiteY33" fmla="*/ 0 h 336551"/>
                <a:gd name="connsiteX34" fmla="*/ 301625 w 338138"/>
                <a:gd name="connsiteY34" fmla="*/ 35069 h 336551"/>
                <a:gd name="connsiteX35" fmla="*/ 265257 w 338138"/>
                <a:gd name="connsiteY35" fmla="*/ 71438 h 336551"/>
                <a:gd name="connsiteX36" fmla="*/ 248371 w 338138"/>
                <a:gd name="connsiteY36" fmla="*/ 66242 h 336551"/>
                <a:gd name="connsiteX37" fmla="*/ 245774 w 338138"/>
                <a:gd name="connsiteY37" fmla="*/ 64944 h 336551"/>
                <a:gd name="connsiteX38" fmla="*/ 230187 w 338138"/>
                <a:gd name="connsiteY38" fmla="*/ 35069 h 336551"/>
                <a:gd name="connsiteX39" fmla="*/ 265257 w 338138"/>
                <a:gd name="connsiteY39" fmla="*/ 0 h 336551"/>
                <a:gd name="connsiteX40" fmla="*/ 169069 w 338138"/>
                <a:gd name="connsiteY40" fmla="*/ 0 h 336551"/>
                <a:gd name="connsiteX41" fmla="*/ 204788 w 338138"/>
                <a:gd name="connsiteY41" fmla="*/ 35719 h 336551"/>
                <a:gd name="connsiteX42" fmla="*/ 169069 w 338138"/>
                <a:gd name="connsiteY42" fmla="*/ 71438 h 336551"/>
                <a:gd name="connsiteX43" fmla="*/ 133350 w 338138"/>
                <a:gd name="connsiteY43" fmla="*/ 35719 h 336551"/>
                <a:gd name="connsiteX44" fmla="*/ 169069 w 338138"/>
                <a:gd name="connsiteY44" fmla="*/ 0 h 336551"/>
                <a:gd name="connsiteX45" fmla="*/ 72880 w 338138"/>
                <a:gd name="connsiteY45" fmla="*/ 0 h 336551"/>
                <a:gd name="connsiteX46" fmla="*/ 107950 w 338138"/>
                <a:gd name="connsiteY46" fmla="*/ 35069 h 336551"/>
                <a:gd name="connsiteX47" fmla="*/ 92363 w 338138"/>
                <a:gd name="connsiteY47" fmla="*/ 64944 h 336551"/>
                <a:gd name="connsiteX48" fmla="*/ 89766 w 338138"/>
                <a:gd name="connsiteY48" fmla="*/ 66242 h 336551"/>
                <a:gd name="connsiteX49" fmla="*/ 72880 w 338138"/>
                <a:gd name="connsiteY49" fmla="*/ 71438 h 336551"/>
                <a:gd name="connsiteX50" fmla="*/ 36512 w 338138"/>
                <a:gd name="connsiteY50" fmla="*/ 35069 h 336551"/>
                <a:gd name="connsiteX51" fmla="*/ 72880 w 338138"/>
                <a:gd name="connsiteY51" fmla="*/ 0 h 336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338138" h="336551">
                  <a:moveTo>
                    <a:pt x="262525" y="84138"/>
                  </a:moveTo>
                  <a:cubicBezTo>
                    <a:pt x="262525" y="84138"/>
                    <a:pt x="262525" y="84138"/>
                    <a:pt x="314260" y="84138"/>
                  </a:cubicBezTo>
                  <a:cubicBezTo>
                    <a:pt x="338138" y="84138"/>
                    <a:pt x="338138" y="107802"/>
                    <a:pt x="338138" y="107802"/>
                  </a:cubicBezTo>
                  <a:cubicBezTo>
                    <a:pt x="338138" y="107802"/>
                    <a:pt x="338138" y="107802"/>
                    <a:pt x="338138" y="191940"/>
                  </a:cubicBezTo>
                  <a:cubicBezTo>
                    <a:pt x="338138" y="216918"/>
                    <a:pt x="314260" y="216918"/>
                    <a:pt x="314260" y="216918"/>
                  </a:cubicBezTo>
                  <a:cubicBezTo>
                    <a:pt x="314260" y="216918"/>
                    <a:pt x="314260" y="216918"/>
                    <a:pt x="314260" y="336551"/>
                  </a:cubicBezTo>
                  <a:cubicBezTo>
                    <a:pt x="314260" y="336551"/>
                    <a:pt x="314260" y="336551"/>
                    <a:pt x="241300" y="336551"/>
                  </a:cubicBezTo>
                  <a:cubicBezTo>
                    <a:pt x="241300" y="336551"/>
                    <a:pt x="241300" y="336551"/>
                    <a:pt x="241300" y="240582"/>
                  </a:cubicBezTo>
                  <a:cubicBezTo>
                    <a:pt x="241300" y="240582"/>
                    <a:pt x="265178" y="240582"/>
                    <a:pt x="265178" y="216918"/>
                  </a:cubicBezTo>
                  <a:cubicBezTo>
                    <a:pt x="265178" y="216918"/>
                    <a:pt x="265178" y="216918"/>
                    <a:pt x="265178" y="95970"/>
                  </a:cubicBezTo>
                  <a:cubicBezTo>
                    <a:pt x="265178" y="95970"/>
                    <a:pt x="265178" y="90711"/>
                    <a:pt x="262525" y="84138"/>
                  </a:cubicBezTo>
                  <a:close/>
                  <a:moveTo>
                    <a:pt x="120477" y="84138"/>
                  </a:moveTo>
                  <a:cubicBezTo>
                    <a:pt x="120477" y="84138"/>
                    <a:pt x="120477" y="84138"/>
                    <a:pt x="217661" y="84138"/>
                  </a:cubicBezTo>
                  <a:cubicBezTo>
                    <a:pt x="241300" y="84138"/>
                    <a:pt x="241300" y="107802"/>
                    <a:pt x="241300" y="107802"/>
                  </a:cubicBezTo>
                  <a:lnTo>
                    <a:pt x="241300" y="191940"/>
                  </a:lnTo>
                  <a:cubicBezTo>
                    <a:pt x="241300" y="216918"/>
                    <a:pt x="217661" y="216918"/>
                    <a:pt x="217661" y="216918"/>
                  </a:cubicBezTo>
                  <a:cubicBezTo>
                    <a:pt x="217661" y="216918"/>
                    <a:pt x="217661" y="216918"/>
                    <a:pt x="217661" y="336551"/>
                  </a:cubicBezTo>
                  <a:cubicBezTo>
                    <a:pt x="217661" y="336551"/>
                    <a:pt x="217661" y="336551"/>
                    <a:pt x="120477" y="336551"/>
                  </a:cubicBezTo>
                  <a:cubicBezTo>
                    <a:pt x="120477" y="336551"/>
                    <a:pt x="120477" y="336551"/>
                    <a:pt x="120477" y="216918"/>
                  </a:cubicBezTo>
                  <a:cubicBezTo>
                    <a:pt x="120477" y="216918"/>
                    <a:pt x="96837" y="216918"/>
                    <a:pt x="96837" y="191940"/>
                  </a:cubicBezTo>
                  <a:cubicBezTo>
                    <a:pt x="96837" y="191940"/>
                    <a:pt x="96837" y="191940"/>
                    <a:pt x="96837" y="107802"/>
                  </a:cubicBezTo>
                  <a:cubicBezTo>
                    <a:pt x="96837" y="84138"/>
                    <a:pt x="120477" y="84138"/>
                    <a:pt x="120477" y="84138"/>
                  </a:cubicBezTo>
                  <a:close/>
                  <a:moveTo>
                    <a:pt x="23878" y="84138"/>
                  </a:moveTo>
                  <a:cubicBezTo>
                    <a:pt x="23878" y="84138"/>
                    <a:pt x="23878" y="84138"/>
                    <a:pt x="75613" y="84138"/>
                  </a:cubicBezTo>
                  <a:cubicBezTo>
                    <a:pt x="72960" y="90711"/>
                    <a:pt x="72960" y="95970"/>
                    <a:pt x="72960" y="95970"/>
                  </a:cubicBezTo>
                  <a:cubicBezTo>
                    <a:pt x="72960" y="95970"/>
                    <a:pt x="72960" y="95970"/>
                    <a:pt x="72960" y="216918"/>
                  </a:cubicBezTo>
                  <a:cubicBezTo>
                    <a:pt x="72960" y="240582"/>
                    <a:pt x="96838" y="240582"/>
                    <a:pt x="96838" y="240582"/>
                  </a:cubicBezTo>
                  <a:cubicBezTo>
                    <a:pt x="96838" y="240582"/>
                    <a:pt x="96838" y="240582"/>
                    <a:pt x="96838" y="336551"/>
                  </a:cubicBezTo>
                  <a:cubicBezTo>
                    <a:pt x="96838" y="336551"/>
                    <a:pt x="96838" y="336551"/>
                    <a:pt x="23878" y="336551"/>
                  </a:cubicBezTo>
                  <a:cubicBezTo>
                    <a:pt x="23878" y="336551"/>
                    <a:pt x="23878" y="336551"/>
                    <a:pt x="23878" y="216918"/>
                  </a:cubicBezTo>
                  <a:cubicBezTo>
                    <a:pt x="23878" y="216918"/>
                    <a:pt x="0" y="216918"/>
                    <a:pt x="0" y="191940"/>
                  </a:cubicBezTo>
                  <a:cubicBezTo>
                    <a:pt x="0" y="191940"/>
                    <a:pt x="0" y="191940"/>
                    <a:pt x="0" y="107802"/>
                  </a:cubicBezTo>
                  <a:cubicBezTo>
                    <a:pt x="0" y="84138"/>
                    <a:pt x="23878" y="84138"/>
                    <a:pt x="23878" y="84138"/>
                  </a:cubicBezTo>
                  <a:close/>
                  <a:moveTo>
                    <a:pt x="265257" y="0"/>
                  </a:moveTo>
                  <a:cubicBezTo>
                    <a:pt x="284740" y="0"/>
                    <a:pt x="301625" y="15586"/>
                    <a:pt x="301625" y="35069"/>
                  </a:cubicBezTo>
                  <a:cubicBezTo>
                    <a:pt x="301625" y="55851"/>
                    <a:pt x="284740" y="71438"/>
                    <a:pt x="265257" y="71438"/>
                  </a:cubicBezTo>
                  <a:cubicBezTo>
                    <a:pt x="258762" y="71438"/>
                    <a:pt x="253567" y="70139"/>
                    <a:pt x="248371" y="66242"/>
                  </a:cubicBezTo>
                  <a:cubicBezTo>
                    <a:pt x="248371" y="66242"/>
                    <a:pt x="247072" y="66242"/>
                    <a:pt x="245774" y="64944"/>
                  </a:cubicBezTo>
                  <a:cubicBezTo>
                    <a:pt x="236681" y="59748"/>
                    <a:pt x="230187" y="48058"/>
                    <a:pt x="230187" y="35069"/>
                  </a:cubicBezTo>
                  <a:cubicBezTo>
                    <a:pt x="230187" y="15586"/>
                    <a:pt x="245774" y="0"/>
                    <a:pt x="265257" y="0"/>
                  </a:cubicBezTo>
                  <a:close/>
                  <a:moveTo>
                    <a:pt x="169069" y="0"/>
                  </a:moveTo>
                  <a:cubicBezTo>
                    <a:pt x="188796" y="0"/>
                    <a:pt x="204788" y="15992"/>
                    <a:pt x="204788" y="35719"/>
                  </a:cubicBezTo>
                  <a:cubicBezTo>
                    <a:pt x="204788" y="55446"/>
                    <a:pt x="188796" y="71438"/>
                    <a:pt x="169069" y="71438"/>
                  </a:cubicBezTo>
                  <a:cubicBezTo>
                    <a:pt x="149342" y="71438"/>
                    <a:pt x="133350" y="55446"/>
                    <a:pt x="133350" y="35719"/>
                  </a:cubicBezTo>
                  <a:cubicBezTo>
                    <a:pt x="133350" y="15992"/>
                    <a:pt x="149342" y="0"/>
                    <a:pt x="169069" y="0"/>
                  </a:cubicBezTo>
                  <a:close/>
                  <a:moveTo>
                    <a:pt x="72880" y="0"/>
                  </a:moveTo>
                  <a:cubicBezTo>
                    <a:pt x="92363" y="0"/>
                    <a:pt x="107950" y="15586"/>
                    <a:pt x="107950" y="35069"/>
                  </a:cubicBezTo>
                  <a:cubicBezTo>
                    <a:pt x="107950" y="48058"/>
                    <a:pt x="101456" y="59748"/>
                    <a:pt x="92363" y="64944"/>
                  </a:cubicBezTo>
                  <a:cubicBezTo>
                    <a:pt x="91065" y="66242"/>
                    <a:pt x="89766" y="66242"/>
                    <a:pt x="89766" y="66242"/>
                  </a:cubicBezTo>
                  <a:cubicBezTo>
                    <a:pt x="84570" y="70139"/>
                    <a:pt x="79375" y="71438"/>
                    <a:pt x="72880" y="71438"/>
                  </a:cubicBezTo>
                  <a:cubicBezTo>
                    <a:pt x="53397" y="71438"/>
                    <a:pt x="36512" y="55851"/>
                    <a:pt x="36512" y="35069"/>
                  </a:cubicBezTo>
                  <a:cubicBezTo>
                    <a:pt x="36512" y="15586"/>
                    <a:pt x="53397" y="0"/>
                    <a:pt x="72880"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8580" tIns="34290" rIns="68580" bIns="34290" numCol="1" spcCol="0" rtlCol="0" fromWordArt="0" anchor="ctr" anchorCtr="0" forceAA="0" compatLnSpc="1">
              <a:prstTxWarp prst="textNoShape">
                <a:avLst/>
              </a:prstTxWarp>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1350">
                <a:solidFill>
                  <a:schemeClr val="tx1">
                    <a:lumMod val="65000"/>
                    <a:lumOff val="35000"/>
                  </a:schemeClr>
                </a:solidFill>
                <a:cs typeface="+mn-ea"/>
                <a:sym typeface="+mn-lt"/>
              </a:endParaRPr>
            </a:p>
          </p:txBody>
        </p:sp>
      </p:grpSp>
      <p:grpSp>
        <p:nvGrpSpPr>
          <p:cNvPr id="28" name="组合 27"/>
          <p:cNvGrpSpPr/>
          <p:nvPr/>
        </p:nvGrpSpPr>
        <p:grpSpPr>
          <a:xfrm>
            <a:off x="814679" y="1922746"/>
            <a:ext cx="655806" cy="655806"/>
            <a:chOff x="1336777" y="2215111"/>
            <a:chExt cx="1103576" cy="1103576"/>
          </a:xfrm>
        </p:grpSpPr>
        <p:sp>
          <p:nvSpPr>
            <p:cNvPr id="29" name="椭圆 28"/>
            <p:cNvSpPr/>
            <p:nvPr/>
          </p:nvSpPr>
          <p:spPr>
            <a:xfrm>
              <a:off x="1336777" y="2215111"/>
              <a:ext cx="1103576" cy="1103576"/>
            </a:xfrm>
            <a:prstGeom prst="ellipse">
              <a:avLst/>
            </a:prstGeom>
            <a:solidFill>
              <a:srgbClr val="033E78"/>
            </a:solidFill>
            <a:ln>
              <a:noFill/>
            </a:ln>
            <a:effectLst>
              <a:outerShdw blurRad="635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8580" tIns="34290" rIns="68580" bIns="34290" numCol="1" spcCol="0" rtlCol="0" fromWordArt="0" anchor="ctr" anchorCtr="0" forceAA="0" compatLnSpc="1">
              <a:prstTxWarp prst="textNoShape">
                <a:avLst/>
              </a:prstTxWarp>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1350" dirty="0">
                <a:solidFill>
                  <a:schemeClr val="tx1">
                    <a:lumMod val="65000"/>
                    <a:lumOff val="35000"/>
                  </a:schemeClr>
                </a:solidFill>
                <a:cs typeface="+mn-ea"/>
                <a:sym typeface="+mn-lt"/>
              </a:endParaRPr>
            </a:p>
          </p:txBody>
        </p:sp>
        <p:sp>
          <p:nvSpPr>
            <p:cNvPr id="30" name="椭圆 20">
              <a:hlinkClick r:id="rId3" action="ppaction://hlinksldjump"/>
            </p:cNvPr>
            <p:cNvSpPr/>
            <p:nvPr/>
          </p:nvSpPr>
          <p:spPr>
            <a:xfrm>
              <a:off x="1684301" y="2569575"/>
              <a:ext cx="408528" cy="408528"/>
            </a:xfrm>
            <a:custGeom>
              <a:avLst/>
              <a:gdLst>
                <a:gd name="connsiteX0" fmla="*/ 157638 w 338138"/>
                <a:gd name="connsiteY0" fmla="*/ 144463 h 338138"/>
                <a:gd name="connsiteX1" fmla="*/ 165544 w 338138"/>
                <a:gd name="connsiteY1" fmla="*/ 148443 h 338138"/>
                <a:gd name="connsiteX2" fmla="*/ 249865 w 338138"/>
                <a:gd name="connsiteY2" fmla="*/ 233341 h 338138"/>
                <a:gd name="connsiteX3" fmla="*/ 280167 w 338138"/>
                <a:gd name="connsiteY3" fmla="*/ 232015 h 338138"/>
                <a:gd name="connsiteX4" fmla="*/ 286755 w 338138"/>
                <a:gd name="connsiteY4" fmla="*/ 234668 h 338138"/>
                <a:gd name="connsiteX5" fmla="*/ 335503 w 338138"/>
                <a:gd name="connsiteY5" fmla="*/ 283750 h 338138"/>
                <a:gd name="connsiteX6" fmla="*/ 338138 w 338138"/>
                <a:gd name="connsiteY6" fmla="*/ 293036 h 338138"/>
                <a:gd name="connsiteX7" fmla="*/ 330233 w 338138"/>
                <a:gd name="connsiteY7" fmla="*/ 298342 h 338138"/>
                <a:gd name="connsiteX8" fmla="*/ 311788 w 338138"/>
                <a:gd name="connsiteY8" fmla="*/ 303648 h 338138"/>
                <a:gd name="connsiteX9" fmla="*/ 303883 w 338138"/>
                <a:gd name="connsiteY9" fmla="*/ 310281 h 338138"/>
                <a:gd name="connsiteX10" fmla="*/ 299930 w 338138"/>
                <a:gd name="connsiteY10" fmla="*/ 331505 h 338138"/>
                <a:gd name="connsiteX11" fmla="*/ 293343 w 338138"/>
                <a:gd name="connsiteY11" fmla="*/ 338138 h 338138"/>
                <a:gd name="connsiteX12" fmla="*/ 290708 w 338138"/>
                <a:gd name="connsiteY12" fmla="*/ 338138 h 338138"/>
                <a:gd name="connsiteX13" fmla="*/ 284120 w 338138"/>
                <a:gd name="connsiteY13" fmla="*/ 335485 h 338138"/>
                <a:gd name="connsiteX14" fmla="*/ 235372 w 338138"/>
                <a:gd name="connsiteY14" fmla="*/ 286403 h 338138"/>
                <a:gd name="connsiteX15" fmla="*/ 232737 w 338138"/>
                <a:gd name="connsiteY15" fmla="*/ 279770 h 338138"/>
                <a:gd name="connsiteX16" fmla="*/ 234054 w 338138"/>
                <a:gd name="connsiteY16" fmla="*/ 249260 h 338138"/>
                <a:gd name="connsiteX17" fmla="*/ 149733 w 338138"/>
                <a:gd name="connsiteY17" fmla="*/ 164361 h 338138"/>
                <a:gd name="connsiteX18" fmla="*/ 149733 w 338138"/>
                <a:gd name="connsiteY18" fmla="*/ 148443 h 338138"/>
                <a:gd name="connsiteX19" fmla="*/ 157638 w 338138"/>
                <a:gd name="connsiteY19" fmla="*/ 144463 h 338138"/>
                <a:gd name="connsiteX20" fmla="*/ 145922 w 338138"/>
                <a:gd name="connsiteY20" fmla="*/ 120650 h 338138"/>
                <a:gd name="connsiteX21" fmla="*/ 169863 w 338138"/>
                <a:gd name="connsiteY21" fmla="*/ 137383 h 338138"/>
                <a:gd name="connsiteX22" fmla="*/ 157893 w 338138"/>
                <a:gd name="connsiteY22" fmla="*/ 133522 h 338138"/>
                <a:gd name="connsiteX23" fmla="*/ 141931 w 338138"/>
                <a:gd name="connsiteY23" fmla="*/ 141245 h 338138"/>
                <a:gd name="connsiteX24" fmla="*/ 137941 w 338138"/>
                <a:gd name="connsiteY24" fmla="*/ 168275 h 338138"/>
                <a:gd name="connsiteX25" fmla="*/ 120650 w 338138"/>
                <a:gd name="connsiteY25" fmla="*/ 145106 h 338138"/>
                <a:gd name="connsiteX26" fmla="*/ 145922 w 338138"/>
                <a:gd name="connsiteY26" fmla="*/ 120650 h 338138"/>
                <a:gd name="connsiteX27" fmla="*/ 146051 w 338138"/>
                <a:gd name="connsiteY27" fmla="*/ 60325 h 338138"/>
                <a:gd name="connsiteX28" fmla="*/ 230188 w 338138"/>
                <a:gd name="connsiteY28" fmla="*/ 145257 h 338138"/>
                <a:gd name="connsiteX29" fmla="*/ 219671 w 338138"/>
                <a:gd name="connsiteY29" fmla="*/ 186395 h 338138"/>
                <a:gd name="connsiteX30" fmla="*/ 193378 w 338138"/>
                <a:gd name="connsiteY30" fmla="*/ 161181 h 338138"/>
                <a:gd name="connsiteX31" fmla="*/ 196007 w 338138"/>
                <a:gd name="connsiteY31" fmla="*/ 145257 h 338138"/>
                <a:gd name="connsiteX32" fmla="*/ 146051 w 338138"/>
                <a:gd name="connsiteY32" fmla="*/ 94828 h 338138"/>
                <a:gd name="connsiteX33" fmla="*/ 96094 w 338138"/>
                <a:gd name="connsiteY33" fmla="*/ 145257 h 338138"/>
                <a:gd name="connsiteX34" fmla="*/ 146051 w 338138"/>
                <a:gd name="connsiteY34" fmla="*/ 195685 h 338138"/>
                <a:gd name="connsiteX35" fmla="*/ 161827 w 338138"/>
                <a:gd name="connsiteY35" fmla="*/ 193031 h 338138"/>
                <a:gd name="connsiteX36" fmla="*/ 188119 w 338138"/>
                <a:gd name="connsiteY36" fmla="*/ 219572 h 338138"/>
                <a:gd name="connsiteX37" fmla="*/ 146051 w 338138"/>
                <a:gd name="connsiteY37" fmla="*/ 230188 h 338138"/>
                <a:gd name="connsiteX38" fmla="*/ 61913 w 338138"/>
                <a:gd name="connsiteY38" fmla="*/ 145257 h 338138"/>
                <a:gd name="connsiteX39" fmla="*/ 146051 w 338138"/>
                <a:gd name="connsiteY39" fmla="*/ 60325 h 338138"/>
                <a:gd name="connsiteX40" fmla="*/ 145257 w 338138"/>
                <a:gd name="connsiteY40" fmla="*/ 0 h 338138"/>
                <a:gd name="connsiteX41" fmla="*/ 290513 w 338138"/>
                <a:gd name="connsiteY41" fmla="*/ 145257 h 338138"/>
                <a:gd name="connsiteX42" fmla="*/ 269385 w 338138"/>
                <a:gd name="connsiteY42" fmla="*/ 221846 h 338138"/>
                <a:gd name="connsiteX43" fmla="*/ 254859 w 338138"/>
                <a:gd name="connsiteY43" fmla="*/ 221846 h 338138"/>
                <a:gd name="connsiteX44" fmla="*/ 239013 w 338138"/>
                <a:gd name="connsiteY44" fmla="*/ 206000 h 338138"/>
                <a:gd name="connsiteX45" fmla="*/ 256180 w 338138"/>
                <a:gd name="connsiteY45" fmla="*/ 145257 h 338138"/>
                <a:gd name="connsiteX46" fmla="*/ 145257 w 338138"/>
                <a:gd name="connsiteY46" fmla="*/ 34333 h 338138"/>
                <a:gd name="connsiteX47" fmla="*/ 34333 w 338138"/>
                <a:gd name="connsiteY47" fmla="*/ 145257 h 338138"/>
                <a:gd name="connsiteX48" fmla="*/ 145257 w 338138"/>
                <a:gd name="connsiteY48" fmla="*/ 256180 h 338138"/>
                <a:gd name="connsiteX49" fmla="*/ 206000 w 338138"/>
                <a:gd name="connsiteY49" fmla="*/ 239013 h 338138"/>
                <a:gd name="connsiteX50" fmla="*/ 221847 w 338138"/>
                <a:gd name="connsiteY50" fmla="*/ 254859 h 338138"/>
                <a:gd name="connsiteX51" fmla="*/ 221847 w 338138"/>
                <a:gd name="connsiteY51" fmla="*/ 269385 h 338138"/>
                <a:gd name="connsiteX52" fmla="*/ 145257 w 338138"/>
                <a:gd name="connsiteY52" fmla="*/ 290513 h 338138"/>
                <a:gd name="connsiteX53" fmla="*/ 0 w 338138"/>
                <a:gd name="connsiteY53" fmla="*/ 145257 h 338138"/>
                <a:gd name="connsiteX54" fmla="*/ 145257 w 338138"/>
                <a:gd name="connsiteY54" fmla="*/ 0 h 338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Lst>
              <a:rect l="l" t="t" r="r" b="b"/>
              <a:pathLst>
                <a:path w="338138" h="338138">
                  <a:moveTo>
                    <a:pt x="157638" y="144463"/>
                  </a:moveTo>
                  <a:cubicBezTo>
                    <a:pt x="160273" y="144463"/>
                    <a:pt x="162908" y="145790"/>
                    <a:pt x="165544" y="148443"/>
                  </a:cubicBezTo>
                  <a:cubicBezTo>
                    <a:pt x="165544" y="148443"/>
                    <a:pt x="165544" y="148443"/>
                    <a:pt x="249865" y="233341"/>
                  </a:cubicBezTo>
                  <a:cubicBezTo>
                    <a:pt x="249865" y="233341"/>
                    <a:pt x="249865" y="233341"/>
                    <a:pt x="280167" y="232015"/>
                  </a:cubicBezTo>
                  <a:cubicBezTo>
                    <a:pt x="282803" y="232015"/>
                    <a:pt x="285438" y="233341"/>
                    <a:pt x="286755" y="234668"/>
                  </a:cubicBezTo>
                  <a:cubicBezTo>
                    <a:pt x="286755" y="234668"/>
                    <a:pt x="286755" y="234668"/>
                    <a:pt x="335503" y="283750"/>
                  </a:cubicBezTo>
                  <a:cubicBezTo>
                    <a:pt x="338138" y="286403"/>
                    <a:pt x="338138" y="289056"/>
                    <a:pt x="338138" y="293036"/>
                  </a:cubicBezTo>
                  <a:cubicBezTo>
                    <a:pt x="336821" y="295689"/>
                    <a:pt x="334186" y="298342"/>
                    <a:pt x="330233" y="298342"/>
                  </a:cubicBezTo>
                  <a:cubicBezTo>
                    <a:pt x="330233" y="298342"/>
                    <a:pt x="330233" y="298342"/>
                    <a:pt x="311788" y="303648"/>
                  </a:cubicBezTo>
                  <a:cubicBezTo>
                    <a:pt x="307835" y="303648"/>
                    <a:pt x="305200" y="306301"/>
                    <a:pt x="303883" y="310281"/>
                  </a:cubicBezTo>
                  <a:cubicBezTo>
                    <a:pt x="303883" y="310281"/>
                    <a:pt x="303883" y="310281"/>
                    <a:pt x="299930" y="331505"/>
                  </a:cubicBezTo>
                  <a:cubicBezTo>
                    <a:pt x="298613" y="334158"/>
                    <a:pt x="295978" y="336812"/>
                    <a:pt x="293343" y="338138"/>
                  </a:cubicBezTo>
                  <a:cubicBezTo>
                    <a:pt x="292025" y="338138"/>
                    <a:pt x="292025" y="338138"/>
                    <a:pt x="290708" y="338138"/>
                  </a:cubicBezTo>
                  <a:cubicBezTo>
                    <a:pt x="288073" y="338138"/>
                    <a:pt x="285438" y="336812"/>
                    <a:pt x="284120" y="335485"/>
                  </a:cubicBezTo>
                  <a:cubicBezTo>
                    <a:pt x="284120" y="335485"/>
                    <a:pt x="284120" y="335485"/>
                    <a:pt x="235372" y="286403"/>
                  </a:cubicBezTo>
                  <a:cubicBezTo>
                    <a:pt x="232737" y="283750"/>
                    <a:pt x="232737" y="281097"/>
                    <a:pt x="232737" y="279770"/>
                  </a:cubicBezTo>
                  <a:cubicBezTo>
                    <a:pt x="232737" y="279770"/>
                    <a:pt x="232737" y="279770"/>
                    <a:pt x="234054" y="249260"/>
                  </a:cubicBezTo>
                  <a:cubicBezTo>
                    <a:pt x="234054" y="249260"/>
                    <a:pt x="234054" y="249260"/>
                    <a:pt x="149733" y="164361"/>
                  </a:cubicBezTo>
                  <a:cubicBezTo>
                    <a:pt x="144463" y="159055"/>
                    <a:pt x="144463" y="152422"/>
                    <a:pt x="149733" y="148443"/>
                  </a:cubicBezTo>
                  <a:cubicBezTo>
                    <a:pt x="151051" y="145790"/>
                    <a:pt x="155003" y="144463"/>
                    <a:pt x="157638" y="144463"/>
                  </a:cubicBezTo>
                  <a:close/>
                  <a:moveTo>
                    <a:pt x="145922" y="120650"/>
                  </a:moveTo>
                  <a:cubicBezTo>
                    <a:pt x="157893" y="120650"/>
                    <a:pt x="167203" y="128373"/>
                    <a:pt x="169863" y="137383"/>
                  </a:cubicBezTo>
                  <a:cubicBezTo>
                    <a:pt x="167203" y="134809"/>
                    <a:pt x="161883" y="133522"/>
                    <a:pt x="157893" y="133522"/>
                  </a:cubicBezTo>
                  <a:cubicBezTo>
                    <a:pt x="151242" y="133522"/>
                    <a:pt x="145922" y="136096"/>
                    <a:pt x="141931" y="141245"/>
                  </a:cubicBezTo>
                  <a:cubicBezTo>
                    <a:pt x="133951" y="147680"/>
                    <a:pt x="132620" y="160552"/>
                    <a:pt x="137941" y="168275"/>
                  </a:cubicBezTo>
                  <a:cubicBezTo>
                    <a:pt x="128630" y="165701"/>
                    <a:pt x="120650" y="156691"/>
                    <a:pt x="120650" y="145106"/>
                  </a:cubicBezTo>
                  <a:cubicBezTo>
                    <a:pt x="120650" y="132234"/>
                    <a:pt x="132620" y="120650"/>
                    <a:pt x="145922" y="120650"/>
                  </a:cubicBezTo>
                  <a:close/>
                  <a:moveTo>
                    <a:pt x="146051" y="60325"/>
                  </a:moveTo>
                  <a:cubicBezTo>
                    <a:pt x="192063" y="60325"/>
                    <a:pt x="230188" y="98810"/>
                    <a:pt x="230188" y="145257"/>
                  </a:cubicBezTo>
                  <a:cubicBezTo>
                    <a:pt x="230188" y="159854"/>
                    <a:pt x="226244" y="174452"/>
                    <a:pt x="219671" y="186395"/>
                  </a:cubicBezTo>
                  <a:lnTo>
                    <a:pt x="193378" y="161181"/>
                  </a:lnTo>
                  <a:cubicBezTo>
                    <a:pt x="196007" y="155873"/>
                    <a:pt x="196007" y="150565"/>
                    <a:pt x="196007" y="145257"/>
                  </a:cubicBezTo>
                  <a:cubicBezTo>
                    <a:pt x="196007" y="117388"/>
                    <a:pt x="173658" y="94828"/>
                    <a:pt x="146051" y="94828"/>
                  </a:cubicBezTo>
                  <a:cubicBezTo>
                    <a:pt x="118443" y="94828"/>
                    <a:pt x="96094" y="117388"/>
                    <a:pt x="96094" y="145257"/>
                  </a:cubicBezTo>
                  <a:cubicBezTo>
                    <a:pt x="96094" y="173125"/>
                    <a:pt x="118443" y="195685"/>
                    <a:pt x="146051" y="195685"/>
                  </a:cubicBezTo>
                  <a:cubicBezTo>
                    <a:pt x="151309" y="195685"/>
                    <a:pt x="156568" y="194358"/>
                    <a:pt x="161827" y="193031"/>
                  </a:cubicBezTo>
                  <a:cubicBezTo>
                    <a:pt x="161827" y="193031"/>
                    <a:pt x="161827" y="193031"/>
                    <a:pt x="188119" y="219572"/>
                  </a:cubicBezTo>
                  <a:cubicBezTo>
                    <a:pt x="174973" y="226207"/>
                    <a:pt x="161827" y="230188"/>
                    <a:pt x="146051" y="230188"/>
                  </a:cubicBezTo>
                  <a:cubicBezTo>
                    <a:pt x="100038" y="230188"/>
                    <a:pt x="61913" y="191703"/>
                    <a:pt x="61913" y="145257"/>
                  </a:cubicBezTo>
                  <a:cubicBezTo>
                    <a:pt x="61913" y="98810"/>
                    <a:pt x="100038" y="60325"/>
                    <a:pt x="146051" y="60325"/>
                  </a:cubicBezTo>
                  <a:close/>
                  <a:moveTo>
                    <a:pt x="145257" y="0"/>
                  </a:moveTo>
                  <a:cubicBezTo>
                    <a:pt x="225808" y="0"/>
                    <a:pt x="290513" y="64705"/>
                    <a:pt x="290513" y="145257"/>
                  </a:cubicBezTo>
                  <a:cubicBezTo>
                    <a:pt x="290513" y="172987"/>
                    <a:pt x="282590" y="199398"/>
                    <a:pt x="269385" y="221846"/>
                  </a:cubicBezTo>
                  <a:cubicBezTo>
                    <a:pt x="269385" y="221846"/>
                    <a:pt x="269385" y="221846"/>
                    <a:pt x="254859" y="221846"/>
                  </a:cubicBezTo>
                  <a:cubicBezTo>
                    <a:pt x="254859" y="221846"/>
                    <a:pt x="254859" y="221846"/>
                    <a:pt x="239013" y="206000"/>
                  </a:cubicBezTo>
                  <a:cubicBezTo>
                    <a:pt x="249577" y="188833"/>
                    <a:pt x="256180" y="167705"/>
                    <a:pt x="256180" y="145257"/>
                  </a:cubicBezTo>
                  <a:cubicBezTo>
                    <a:pt x="256180" y="84513"/>
                    <a:pt x="207321" y="34333"/>
                    <a:pt x="145257" y="34333"/>
                  </a:cubicBezTo>
                  <a:cubicBezTo>
                    <a:pt x="84513" y="34333"/>
                    <a:pt x="34333" y="84513"/>
                    <a:pt x="34333" y="145257"/>
                  </a:cubicBezTo>
                  <a:cubicBezTo>
                    <a:pt x="34333" y="207321"/>
                    <a:pt x="84513" y="256180"/>
                    <a:pt x="145257" y="256180"/>
                  </a:cubicBezTo>
                  <a:cubicBezTo>
                    <a:pt x="167705" y="256180"/>
                    <a:pt x="188834" y="249577"/>
                    <a:pt x="206000" y="239013"/>
                  </a:cubicBezTo>
                  <a:cubicBezTo>
                    <a:pt x="206000" y="239013"/>
                    <a:pt x="206000" y="239013"/>
                    <a:pt x="221847" y="254859"/>
                  </a:cubicBezTo>
                  <a:cubicBezTo>
                    <a:pt x="221847" y="254859"/>
                    <a:pt x="221847" y="254859"/>
                    <a:pt x="221847" y="269385"/>
                  </a:cubicBezTo>
                  <a:cubicBezTo>
                    <a:pt x="199398" y="282590"/>
                    <a:pt x="172988" y="290513"/>
                    <a:pt x="145257" y="290513"/>
                  </a:cubicBezTo>
                  <a:cubicBezTo>
                    <a:pt x="64705" y="290513"/>
                    <a:pt x="0" y="225808"/>
                    <a:pt x="0" y="145257"/>
                  </a:cubicBezTo>
                  <a:cubicBezTo>
                    <a:pt x="0" y="64705"/>
                    <a:pt x="64705" y="0"/>
                    <a:pt x="145257"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8580" tIns="34290" rIns="68580" bIns="34290" numCol="1" spcCol="0" rtlCol="0" fromWordArt="0" anchor="ctr" anchorCtr="0" forceAA="0" compatLnSpc="1">
              <a:prstTxWarp prst="textNoShape">
                <a:avLst/>
              </a:prstTxWarp>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1350">
                <a:solidFill>
                  <a:schemeClr val="tx1">
                    <a:lumMod val="65000"/>
                    <a:lumOff val="35000"/>
                  </a:schemeClr>
                </a:solidFill>
                <a:cs typeface="+mn-ea"/>
                <a:sym typeface="+mn-lt"/>
              </a:endParaRPr>
            </a:p>
          </p:txBody>
        </p:sp>
      </p:grpSp>
      <p:sp>
        <p:nvSpPr>
          <p:cNvPr id="35" name="TextBox 11"/>
          <p:cNvSpPr txBox="1"/>
          <p:nvPr/>
        </p:nvSpPr>
        <p:spPr>
          <a:xfrm>
            <a:off x="1763688" y="1150032"/>
            <a:ext cx="7674619" cy="276999"/>
          </a:xfrm>
          <a:prstGeom prst="rect">
            <a:avLst/>
          </a:prstGeom>
          <a:noFill/>
        </p:spPr>
        <p:txBody>
          <a:bodyPr wrap="square" lIns="0" tIns="0" rIns="0" bIns="0" rtlCol="0">
            <a:spAutoFit/>
            <a:scene3d>
              <a:camera prst="orthographicFront"/>
              <a:lightRig rig="threePt" dir="t"/>
            </a:scene3d>
            <a:sp3d contourW="12700"/>
          </a:bodyPr>
          <a:lstStyle/>
          <a:p>
            <a:pPr eaLnBrk="0"/>
            <a:r>
              <a:rPr lang="zh-CN" altLang="en-US" sz="1800" spc="-5" dirty="0">
                <a:ln w="5791" cap="sq" cmpd="sng" algn="ctr">
                  <a:solidFill>
                    <a:srgbClr val="000000"/>
                  </a:solidFill>
                  <a:prstDash val="solid"/>
                  <a:bevel/>
                </a:ln>
                <a:solidFill>
                  <a:srgbClr val="000000"/>
                </a:solidFill>
                <a:effectLst/>
                <a:latin typeface="Arial" panose="020B0604020202020204" pitchFamily="34" charset="0"/>
                <a:ea typeface="宋体" panose="02010600030101010101" pitchFamily="2" charset="-122"/>
                <a:cs typeface="宋体" panose="02010600030101010101" pitchFamily="2" charset="-122"/>
              </a:rPr>
              <a:t>表字段设置了样式，</a:t>
            </a:r>
            <a:r>
              <a:rPr lang="en-US" altLang="zh-CN" sz="1800" spc="-5" dirty="0">
                <a:ln w="5791" cap="sq" cmpd="sng" algn="ctr">
                  <a:solidFill>
                    <a:srgbClr val="000000"/>
                  </a:solidFill>
                  <a:prstDash val="solid"/>
                  <a:bevel/>
                </a:ln>
                <a:solidFill>
                  <a:srgbClr val="000000"/>
                </a:solidFill>
                <a:effectLst/>
                <a:latin typeface="Arial" panose="020B0604020202020204" pitchFamily="34" charset="0"/>
                <a:ea typeface="宋体" panose="02010600030101010101" pitchFamily="2" charset="-122"/>
                <a:cs typeface="宋体" panose="02010600030101010101" pitchFamily="2" charset="-122"/>
              </a:rPr>
              <a:t>form</a:t>
            </a:r>
            <a:r>
              <a:rPr lang="zh-CN" altLang="en-US" sz="1800" spc="-5" dirty="0">
                <a:ln w="5791" cap="sq" cmpd="sng" algn="ctr">
                  <a:solidFill>
                    <a:srgbClr val="000000"/>
                  </a:solidFill>
                  <a:prstDash val="solid"/>
                  <a:bevel/>
                </a:ln>
                <a:solidFill>
                  <a:srgbClr val="000000"/>
                </a:solidFill>
                <a:effectLst/>
                <a:latin typeface="Arial" panose="020B0604020202020204" pitchFamily="34" charset="0"/>
                <a:ea typeface="宋体" panose="02010600030101010101" pitchFamily="2" charset="-122"/>
                <a:cs typeface="宋体" panose="02010600030101010101" pitchFamily="2" charset="-122"/>
              </a:rPr>
              <a:t>拖出来该字段自动带出样式属性，</a:t>
            </a:r>
            <a:endParaRPr lang="en-US" altLang="zh-CN" sz="1800" spc="-5" dirty="0">
              <a:ln w="5791" cap="sq" cmpd="sng" algn="ctr">
                <a:solidFill>
                  <a:srgbClr val="000000"/>
                </a:solidFill>
                <a:prstDash val="solid"/>
                <a:bevel/>
              </a:ln>
              <a:solidFill>
                <a:srgbClr val="000000"/>
              </a:solidFill>
              <a:effectLst/>
              <a:latin typeface="Arial" panose="020B0604020202020204" pitchFamily="34" charset="0"/>
              <a:ea typeface="宋体" panose="02010600030101010101" pitchFamily="2" charset="-122"/>
              <a:cs typeface="宋体" panose="02010600030101010101" pitchFamily="2" charset="-122"/>
            </a:endParaRPr>
          </a:p>
        </p:txBody>
      </p:sp>
      <p:sp>
        <p:nvSpPr>
          <p:cNvPr id="41" name="TextBox 11">
            <a:extLst>
              <a:ext uri="{FF2B5EF4-FFF2-40B4-BE49-F238E27FC236}">
                <a16:creationId xmlns:a16="http://schemas.microsoft.com/office/drawing/2014/main" id="{B26364C1-7F94-443E-AC41-1A31F66845D2}"/>
              </a:ext>
            </a:extLst>
          </p:cNvPr>
          <p:cNvSpPr txBox="1"/>
          <p:nvPr/>
        </p:nvSpPr>
        <p:spPr>
          <a:xfrm>
            <a:off x="1798354" y="2133388"/>
            <a:ext cx="7316275" cy="276999"/>
          </a:xfrm>
          <a:prstGeom prst="rect">
            <a:avLst/>
          </a:prstGeom>
          <a:noFill/>
        </p:spPr>
        <p:txBody>
          <a:bodyPr wrap="square" lIns="0" tIns="0" rIns="0" bIns="0" rtlCol="0">
            <a:spAutoFit/>
            <a:scene3d>
              <a:camera prst="orthographicFront"/>
              <a:lightRig rig="threePt" dir="t"/>
            </a:scene3d>
            <a:sp3d contourW="12700"/>
          </a:bodyPr>
          <a:lstStyle/>
          <a:p>
            <a:r>
              <a:rPr lang="zh-CN" altLang="en-US" dirty="0"/>
              <a:t>清除多于表时，增加清除提示，提示清除哪些表。</a:t>
            </a:r>
          </a:p>
        </p:txBody>
      </p:sp>
      <p:sp>
        <p:nvSpPr>
          <p:cNvPr id="42" name="TextBox 11">
            <a:extLst>
              <a:ext uri="{FF2B5EF4-FFF2-40B4-BE49-F238E27FC236}">
                <a16:creationId xmlns:a16="http://schemas.microsoft.com/office/drawing/2014/main" id="{0E0D2ACD-8A54-4F9A-A37D-BF3B8B78D2CE}"/>
              </a:ext>
            </a:extLst>
          </p:cNvPr>
          <p:cNvSpPr txBox="1"/>
          <p:nvPr/>
        </p:nvSpPr>
        <p:spPr>
          <a:xfrm>
            <a:off x="1763688" y="3079603"/>
            <a:ext cx="7316275" cy="276999"/>
          </a:xfrm>
          <a:prstGeom prst="rect">
            <a:avLst/>
          </a:prstGeom>
          <a:noFill/>
        </p:spPr>
        <p:txBody>
          <a:bodyPr wrap="square" lIns="0" tIns="0" rIns="0" bIns="0" rtlCol="0">
            <a:spAutoFit/>
            <a:scene3d>
              <a:camera prst="orthographicFront"/>
              <a:lightRig rig="threePt" dir="t"/>
            </a:scene3d>
            <a:sp3d contourW="12700"/>
          </a:bodyPr>
          <a:lstStyle/>
          <a:p>
            <a:r>
              <a:rPr lang="zh-CN" altLang="en-US" dirty="0"/>
              <a:t>修复</a:t>
            </a:r>
            <a:r>
              <a:rPr lang="en-US" altLang="zh-CN" dirty="0"/>
              <a:t>GOT </a:t>
            </a:r>
            <a:r>
              <a:rPr lang="zh-CN" altLang="en-US" dirty="0"/>
              <a:t>字段</a:t>
            </a:r>
            <a:r>
              <a:rPr lang="en-US" altLang="zh-CN" dirty="0"/>
              <a:t>label </a:t>
            </a:r>
            <a:r>
              <a:rPr lang="zh-CN" altLang="en-US" dirty="0"/>
              <a:t>显示错误，改名之后还是显示上一次的</a:t>
            </a:r>
            <a:r>
              <a:rPr lang="en-US" altLang="zh-CN" dirty="0"/>
              <a:t>label</a:t>
            </a:r>
            <a:endParaRPr lang="zh-CN" altLang="en-US" sz="1600" dirty="0">
              <a:solidFill>
                <a:schemeClr val="tx1">
                  <a:lumMod val="65000"/>
                  <a:lumOff val="35000"/>
                </a:schemeClr>
              </a:solidFill>
              <a:cs typeface="+mn-ea"/>
              <a:sym typeface="+mn-lt"/>
            </a:endParaRPr>
          </a:p>
        </p:txBody>
      </p:sp>
    </p:spTree>
    <p:extLst>
      <p:ext uri="{BB962C8B-B14F-4D97-AF65-F5344CB8AC3E}">
        <p14:creationId xmlns:p14="http://schemas.microsoft.com/office/powerpoint/2010/main" val="631817453"/>
      </p:ext>
    </p:extLst>
  </p:cSld>
  <p:clrMapOvr>
    <a:masterClrMapping/>
  </p:clrMapOvr>
  <p:transition spd="med" advClick="0" advTm="0">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grpId="0" nodeType="after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additive="base">
                                        <p:cTn id="7" dur="500"/>
                                        <p:tgtEl>
                                          <p:spTgt spid="16"/>
                                        </p:tgtEl>
                                        <p:attrNameLst>
                                          <p:attrName>ppt_y</p:attrName>
                                        </p:attrNameLst>
                                      </p:cBhvr>
                                      <p:tavLst>
                                        <p:tav tm="0">
                                          <p:val>
                                            <p:strVal val="#ppt_y+#ppt_h*1.125000"/>
                                          </p:val>
                                        </p:tav>
                                        <p:tav tm="100000">
                                          <p:val>
                                            <p:strVal val="#ppt_y"/>
                                          </p:val>
                                        </p:tav>
                                      </p:tavLst>
                                    </p:anim>
                                    <p:animEffect transition="in" filter="wipe(up)">
                                      <p:cBhvr>
                                        <p:cTn id="8" dur="500"/>
                                        <p:tgtEl>
                                          <p:spTgt spid="16"/>
                                        </p:tgtEl>
                                      </p:cBhvr>
                                    </p:animEffect>
                                  </p:childTnLst>
                                </p:cTn>
                              </p:par>
                            </p:childTnLst>
                          </p:cTn>
                        </p:par>
                        <p:par>
                          <p:cTn id="9" fill="hold">
                            <p:stCondLst>
                              <p:cond delay="500"/>
                            </p:stCondLst>
                            <p:childTnLst>
                              <p:par>
                                <p:cTn id="10" presetID="53" presetClass="entr" presetSubtype="16" fill="hold" nodeType="after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p:cTn id="12" dur="500" fill="hold"/>
                                        <p:tgtEl>
                                          <p:spTgt spid="3"/>
                                        </p:tgtEl>
                                        <p:attrNameLst>
                                          <p:attrName>ppt_w</p:attrName>
                                        </p:attrNameLst>
                                      </p:cBhvr>
                                      <p:tavLst>
                                        <p:tav tm="0">
                                          <p:val>
                                            <p:fltVal val="0"/>
                                          </p:val>
                                        </p:tav>
                                        <p:tav tm="100000">
                                          <p:val>
                                            <p:strVal val="#ppt_w"/>
                                          </p:val>
                                        </p:tav>
                                      </p:tavLst>
                                    </p:anim>
                                    <p:anim calcmode="lin" valueType="num">
                                      <p:cBhvr>
                                        <p:cTn id="13" dur="500" fill="hold"/>
                                        <p:tgtEl>
                                          <p:spTgt spid="3"/>
                                        </p:tgtEl>
                                        <p:attrNameLst>
                                          <p:attrName>ppt_h</p:attrName>
                                        </p:attrNameLst>
                                      </p:cBhvr>
                                      <p:tavLst>
                                        <p:tav tm="0">
                                          <p:val>
                                            <p:fltVal val="0"/>
                                          </p:val>
                                        </p:tav>
                                        <p:tav tm="100000">
                                          <p:val>
                                            <p:strVal val="#ppt_h"/>
                                          </p:val>
                                        </p:tav>
                                      </p:tavLst>
                                    </p:anim>
                                    <p:animEffect transition="in" filter="fade">
                                      <p:cBhvr>
                                        <p:cTn id="14" dur="500"/>
                                        <p:tgtEl>
                                          <p:spTgt spid="3"/>
                                        </p:tgtEl>
                                      </p:cBhvr>
                                    </p:animEffect>
                                  </p:childTnLst>
                                </p:cTn>
                              </p:par>
                              <p:par>
                                <p:cTn id="15" presetID="53" presetClass="entr" presetSubtype="16" fill="hold" nodeType="withEffect">
                                  <p:stCondLst>
                                    <p:cond delay="0"/>
                                  </p:stCondLst>
                                  <p:childTnLst>
                                    <p:set>
                                      <p:cBhvr>
                                        <p:cTn id="16" dur="1" fill="hold">
                                          <p:stCondLst>
                                            <p:cond delay="0"/>
                                          </p:stCondLst>
                                        </p:cTn>
                                        <p:tgtEl>
                                          <p:spTgt spid="6"/>
                                        </p:tgtEl>
                                        <p:attrNameLst>
                                          <p:attrName>style.visibility</p:attrName>
                                        </p:attrNameLst>
                                      </p:cBhvr>
                                      <p:to>
                                        <p:strVal val="visible"/>
                                      </p:to>
                                    </p:set>
                                    <p:anim calcmode="lin" valueType="num">
                                      <p:cBhvr>
                                        <p:cTn id="17" dur="500" fill="hold"/>
                                        <p:tgtEl>
                                          <p:spTgt spid="6"/>
                                        </p:tgtEl>
                                        <p:attrNameLst>
                                          <p:attrName>ppt_w</p:attrName>
                                        </p:attrNameLst>
                                      </p:cBhvr>
                                      <p:tavLst>
                                        <p:tav tm="0">
                                          <p:val>
                                            <p:fltVal val="0"/>
                                          </p:val>
                                        </p:tav>
                                        <p:tav tm="100000">
                                          <p:val>
                                            <p:strVal val="#ppt_w"/>
                                          </p:val>
                                        </p:tav>
                                      </p:tavLst>
                                    </p:anim>
                                    <p:anim calcmode="lin" valueType="num">
                                      <p:cBhvr>
                                        <p:cTn id="18" dur="500" fill="hold"/>
                                        <p:tgtEl>
                                          <p:spTgt spid="6"/>
                                        </p:tgtEl>
                                        <p:attrNameLst>
                                          <p:attrName>ppt_h</p:attrName>
                                        </p:attrNameLst>
                                      </p:cBhvr>
                                      <p:tavLst>
                                        <p:tav tm="0">
                                          <p:val>
                                            <p:fltVal val="0"/>
                                          </p:val>
                                        </p:tav>
                                        <p:tav tm="100000">
                                          <p:val>
                                            <p:strVal val="#ppt_h"/>
                                          </p:val>
                                        </p:tav>
                                      </p:tavLst>
                                    </p:anim>
                                    <p:animEffect transition="in" filter="fade">
                                      <p:cBhvr>
                                        <p:cTn id="19" dur="500"/>
                                        <p:tgtEl>
                                          <p:spTgt spid="6"/>
                                        </p:tgtEl>
                                      </p:cBhvr>
                                    </p:animEffect>
                                  </p:childTnLst>
                                </p:cTn>
                              </p:par>
                              <p:par>
                                <p:cTn id="20" presetID="53" presetClass="entr" presetSubtype="16" fill="hold" nodeType="withEffect">
                                  <p:stCondLst>
                                    <p:cond delay="0"/>
                                  </p:stCondLst>
                                  <p:childTnLst>
                                    <p:set>
                                      <p:cBhvr>
                                        <p:cTn id="21" dur="1" fill="hold">
                                          <p:stCondLst>
                                            <p:cond delay="0"/>
                                          </p:stCondLst>
                                        </p:cTn>
                                        <p:tgtEl>
                                          <p:spTgt spid="28"/>
                                        </p:tgtEl>
                                        <p:attrNameLst>
                                          <p:attrName>style.visibility</p:attrName>
                                        </p:attrNameLst>
                                      </p:cBhvr>
                                      <p:to>
                                        <p:strVal val="visible"/>
                                      </p:to>
                                    </p:set>
                                    <p:anim calcmode="lin" valueType="num">
                                      <p:cBhvr>
                                        <p:cTn id="22" dur="500" fill="hold"/>
                                        <p:tgtEl>
                                          <p:spTgt spid="28"/>
                                        </p:tgtEl>
                                        <p:attrNameLst>
                                          <p:attrName>ppt_w</p:attrName>
                                        </p:attrNameLst>
                                      </p:cBhvr>
                                      <p:tavLst>
                                        <p:tav tm="0">
                                          <p:val>
                                            <p:fltVal val="0"/>
                                          </p:val>
                                        </p:tav>
                                        <p:tav tm="100000">
                                          <p:val>
                                            <p:strVal val="#ppt_w"/>
                                          </p:val>
                                        </p:tav>
                                      </p:tavLst>
                                    </p:anim>
                                    <p:anim calcmode="lin" valueType="num">
                                      <p:cBhvr>
                                        <p:cTn id="23" dur="500" fill="hold"/>
                                        <p:tgtEl>
                                          <p:spTgt spid="28"/>
                                        </p:tgtEl>
                                        <p:attrNameLst>
                                          <p:attrName>ppt_h</p:attrName>
                                        </p:attrNameLst>
                                      </p:cBhvr>
                                      <p:tavLst>
                                        <p:tav tm="0">
                                          <p:val>
                                            <p:fltVal val="0"/>
                                          </p:val>
                                        </p:tav>
                                        <p:tav tm="100000">
                                          <p:val>
                                            <p:strVal val="#ppt_h"/>
                                          </p:val>
                                        </p:tav>
                                      </p:tavLst>
                                    </p:anim>
                                    <p:animEffect transition="in" filter="fade">
                                      <p:cBhvr>
                                        <p:cTn id="24"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图片 10">
            <a:extLst>
              <a:ext uri="{FF2B5EF4-FFF2-40B4-BE49-F238E27FC236}">
                <a16:creationId xmlns:a16="http://schemas.microsoft.com/office/drawing/2014/main" id="{AD1C34FA-21DE-4F8B-B585-45F17E9A8441}"/>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b="5660"/>
          <a:stretch/>
        </p:blipFill>
        <p:spPr>
          <a:xfrm>
            <a:off x="0" y="0"/>
            <a:ext cx="9153262" cy="5143500"/>
          </a:xfrm>
          <a:prstGeom prst="rect">
            <a:avLst/>
          </a:prstGeom>
          <a:ln>
            <a:noFill/>
          </a:ln>
        </p:spPr>
      </p:pic>
      <p:sp>
        <p:nvSpPr>
          <p:cNvPr id="7" name="矩形 6"/>
          <p:cNvSpPr/>
          <p:nvPr/>
        </p:nvSpPr>
        <p:spPr>
          <a:xfrm>
            <a:off x="2371719" y="1714912"/>
            <a:ext cx="4371710" cy="784830"/>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4500" noProof="0" dirty="0">
                <a:solidFill>
                  <a:srgbClr val="FFFFFF"/>
                </a:solidFill>
                <a:cs typeface="+mn-ea"/>
                <a:sym typeface="+mn-lt"/>
              </a:rPr>
              <a:t>Eclipse</a:t>
            </a:r>
            <a:r>
              <a:rPr lang="zh-CN" altLang="en-US" sz="4500" noProof="0" dirty="0">
                <a:solidFill>
                  <a:srgbClr val="FFFFFF"/>
                </a:solidFill>
                <a:cs typeface="+mn-ea"/>
                <a:sym typeface="+mn-lt"/>
              </a:rPr>
              <a:t>插件优化</a:t>
            </a:r>
            <a:endParaRPr kumimoji="0" lang="zh-CN" altLang="en-US" sz="4500" b="0" i="0" u="none" strike="noStrike" kern="1200" cap="none" spc="0" normalizeH="0" baseline="0" noProof="0" dirty="0">
              <a:ln>
                <a:noFill/>
              </a:ln>
              <a:solidFill>
                <a:srgbClr val="FFFFFF"/>
              </a:solidFill>
              <a:effectLst/>
              <a:uLnTx/>
              <a:uFillTx/>
              <a:cs typeface="+mn-ea"/>
              <a:sym typeface="+mn-lt"/>
            </a:endParaRPr>
          </a:p>
        </p:txBody>
      </p:sp>
      <p:sp>
        <p:nvSpPr>
          <p:cNvPr id="8" name="文本框 7"/>
          <p:cNvSpPr txBox="1"/>
          <p:nvPr/>
        </p:nvSpPr>
        <p:spPr>
          <a:xfrm>
            <a:off x="2051720" y="2499742"/>
            <a:ext cx="5011709" cy="383182"/>
          </a:xfrm>
          <a:prstGeom prst="rect">
            <a:avLst/>
          </a:prstGeom>
          <a:noFill/>
        </p:spPr>
        <p:txBody>
          <a:bodyPr wrap="square" rtlCol="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altLang="zh-CN" sz="700" b="0" i="0" u="none" strike="noStrike" kern="1200" cap="none" spc="0" normalizeH="0" baseline="0" noProof="0" dirty="0">
                <a:ln>
                  <a:noFill/>
                </a:ln>
                <a:solidFill>
                  <a:srgbClr val="FFFFFF"/>
                </a:solidFill>
                <a:effectLst/>
                <a:uLnTx/>
                <a:uFillTx/>
                <a:cs typeface="+mn-ea"/>
                <a:sym typeface="+mn-lt"/>
              </a:rPr>
              <a:t>Your content to play here, or through your copy, paste in this box, and select only the </a:t>
            </a:r>
            <a:r>
              <a:rPr kumimoji="0" lang="en-US" altLang="zh-CN" sz="700" b="0" i="0" u="none" strike="noStrike" kern="1200" cap="none" spc="0" normalizeH="0" baseline="0" noProof="0" dirty="0" err="1">
                <a:ln>
                  <a:noFill/>
                </a:ln>
                <a:solidFill>
                  <a:srgbClr val="FFFFFF"/>
                </a:solidFill>
                <a:effectLst/>
                <a:uLnTx/>
                <a:uFillTx/>
                <a:cs typeface="+mn-ea"/>
                <a:sym typeface="+mn-lt"/>
              </a:rPr>
              <a:t>text.Your</a:t>
            </a:r>
            <a:r>
              <a:rPr kumimoji="0" lang="en-US" altLang="zh-CN" sz="700" b="0" i="0" u="none" strike="noStrike" kern="1200" cap="none" spc="0" normalizeH="0" baseline="0" noProof="0" dirty="0">
                <a:ln>
                  <a:noFill/>
                </a:ln>
                <a:solidFill>
                  <a:srgbClr val="FFFFFF"/>
                </a:solidFill>
                <a:effectLst/>
                <a:uLnTx/>
                <a:uFillTx/>
                <a:cs typeface="+mn-ea"/>
                <a:sym typeface="+mn-lt"/>
              </a:rPr>
              <a:t> content to </a:t>
            </a:r>
          </a:p>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altLang="zh-CN" sz="700" b="0" i="0" u="none" strike="noStrike" kern="1200" cap="none" spc="0" normalizeH="0" baseline="0" noProof="0" dirty="0">
                <a:ln>
                  <a:noFill/>
                </a:ln>
                <a:solidFill>
                  <a:srgbClr val="FFFFFF"/>
                </a:solidFill>
                <a:effectLst/>
                <a:uLnTx/>
                <a:uFillTx/>
                <a:cs typeface="+mn-ea"/>
                <a:sym typeface="+mn-lt"/>
              </a:rPr>
              <a:t>play here, or through your copy, paste in this box, and select only the text. Your content to play here, or through your copy, paste in this box, and select only the text. </a:t>
            </a:r>
            <a:endParaRPr kumimoji="0" lang="zh-CN" altLang="en-US" sz="700" b="0" i="0" u="none" strike="noStrike" kern="1200" cap="none" spc="0" normalizeH="0" baseline="0" noProof="0" dirty="0">
              <a:ln>
                <a:noFill/>
              </a:ln>
              <a:solidFill>
                <a:srgbClr val="FFFFFF"/>
              </a:solidFill>
              <a:effectLst/>
              <a:uLnTx/>
              <a:uFillTx/>
              <a:cs typeface="+mn-ea"/>
              <a:sym typeface="+mn-lt"/>
            </a:endParaRPr>
          </a:p>
        </p:txBody>
      </p:sp>
      <p:grpSp>
        <p:nvGrpSpPr>
          <p:cNvPr id="10" name="组合 9"/>
          <p:cNvGrpSpPr/>
          <p:nvPr/>
        </p:nvGrpSpPr>
        <p:grpSpPr>
          <a:xfrm>
            <a:off x="4031754" y="1275606"/>
            <a:ext cx="1080492" cy="288032"/>
            <a:chOff x="611188" y="2810567"/>
            <a:chExt cx="1080492" cy="288032"/>
          </a:xfrm>
          <a:solidFill>
            <a:schemeClr val="bg1"/>
          </a:solidFill>
        </p:grpSpPr>
        <p:sp>
          <p:nvSpPr>
            <p:cNvPr id="12" name="圆角矩形 11"/>
            <p:cNvSpPr/>
            <p:nvPr/>
          </p:nvSpPr>
          <p:spPr>
            <a:xfrm>
              <a:off x="611188" y="2810567"/>
              <a:ext cx="1080492" cy="288032"/>
            </a:xfrm>
            <a:prstGeom prst="roundRect">
              <a:avLst>
                <a:gd name="adj" fmla="val 50000"/>
              </a:avLst>
            </a:prstGeom>
            <a:grp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78" rtl="0" eaLnBrk="1" fontAlgn="auto" latinLnBrk="0" hangingPunct="1">
                <a:lnSpc>
                  <a:spcPct val="100000"/>
                </a:lnSpc>
                <a:spcBef>
                  <a:spcPts val="0"/>
                </a:spcBef>
                <a:spcAft>
                  <a:spcPts val="0"/>
                </a:spcAft>
                <a:buClrTx/>
                <a:buSzTx/>
                <a:buFontTx/>
                <a:buNone/>
                <a:tabLst/>
                <a:defRPr/>
              </a:pPr>
              <a:endParaRPr kumimoji="0" lang="zh-CN" altLang="en-US" sz="1799" b="0" i="0" u="none" strike="noStrike" kern="1200" cap="none" spc="0" normalizeH="0" baseline="0" noProof="0" dirty="0">
                <a:ln>
                  <a:noFill/>
                </a:ln>
                <a:solidFill>
                  <a:srgbClr val="002166"/>
                </a:solidFill>
                <a:effectLst/>
                <a:uLnTx/>
                <a:uFillTx/>
                <a:cs typeface="+mn-ea"/>
                <a:sym typeface="+mn-lt"/>
              </a:endParaRPr>
            </a:p>
          </p:txBody>
        </p:sp>
        <p:sp>
          <p:nvSpPr>
            <p:cNvPr id="13" name="矩形 12"/>
            <p:cNvSpPr/>
            <p:nvPr/>
          </p:nvSpPr>
          <p:spPr>
            <a:xfrm>
              <a:off x="818650" y="2836989"/>
              <a:ext cx="665567" cy="261610"/>
            </a:xfrm>
            <a:prstGeom prst="rect">
              <a:avLst/>
            </a:prstGeom>
            <a:noFill/>
          </p:spPr>
          <p:txBody>
            <a:bodyPr wrap="non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noProof="0" dirty="0">
                  <a:ln>
                    <a:noFill/>
                  </a:ln>
                  <a:solidFill>
                    <a:srgbClr val="033E78"/>
                  </a:solidFill>
                  <a:effectLst/>
                  <a:uLnTx/>
                  <a:uFillTx/>
                  <a:cs typeface="+mn-ea"/>
                  <a:sym typeface="+mn-lt"/>
                </a:rPr>
                <a:t>Part 03</a:t>
              </a:r>
              <a:endParaRPr kumimoji="0" lang="zh-CN" altLang="en-US" sz="1100" b="0" i="0" u="none" strike="noStrike" kern="1200" cap="none" spc="0" normalizeH="0" baseline="0" noProof="0" dirty="0">
                <a:ln>
                  <a:noFill/>
                </a:ln>
                <a:solidFill>
                  <a:srgbClr val="033E78"/>
                </a:solidFill>
                <a:effectLst/>
                <a:uLnTx/>
                <a:uFillTx/>
                <a:cs typeface="+mn-ea"/>
                <a:sym typeface="+mn-lt"/>
              </a:endParaRPr>
            </a:p>
          </p:txBody>
        </p:sp>
      </p:grpSp>
    </p:spTree>
    <p:extLst>
      <p:ext uri="{BB962C8B-B14F-4D97-AF65-F5344CB8AC3E}">
        <p14:creationId xmlns:p14="http://schemas.microsoft.com/office/powerpoint/2010/main" val="3480292064"/>
      </p:ext>
    </p:extLst>
  </p:cSld>
  <p:clrMapOvr>
    <a:masterClrMapping/>
  </p:clrMapOvr>
  <mc:AlternateContent xmlns:mc="http://schemas.openxmlformats.org/markup-compatibility/2006" xmlns:p14="http://schemas.microsoft.com/office/powerpoint/2010/main">
    <mc:Choice Requires="p14">
      <p:transition spd="med" p14:dur="700" advClick="0" advTm="0">
        <p:fade/>
      </p:transition>
    </mc:Choice>
    <mc:Fallback xmlns="">
      <p:transition spd="med"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randombar(horizontal)">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37"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arn(outVertical)">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1000"/>
                                        <p:tgtEl>
                                          <p:spTgt spid="8"/>
                                        </p:tgtEl>
                                      </p:cBhvr>
                                    </p:animEffect>
                                    <p:anim calcmode="lin" valueType="num">
                                      <p:cBhvr>
                                        <p:cTn id="18" dur="1000" fill="hold"/>
                                        <p:tgtEl>
                                          <p:spTgt spid="8"/>
                                        </p:tgtEl>
                                        <p:attrNameLst>
                                          <p:attrName>ppt_x</p:attrName>
                                        </p:attrNameLst>
                                      </p:cBhvr>
                                      <p:tavLst>
                                        <p:tav tm="0">
                                          <p:val>
                                            <p:strVal val="#ppt_x"/>
                                          </p:val>
                                        </p:tav>
                                        <p:tav tm="100000">
                                          <p:val>
                                            <p:strVal val="#ppt_x"/>
                                          </p:val>
                                        </p:tav>
                                      </p:tavLst>
                                    </p:anim>
                                    <p:anim calcmode="lin" valueType="num">
                                      <p:cBhvr>
                                        <p:cTn id="1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文本框 15"/>
          <p:cNvSpPr txBox="1"/>
          <p:nvPr/>
        </p:nvSpPr>
        <p:spPr>
          <a:xfrm>
            <a:off x="2987824" y="411510"/>
            <a:ext cx="3308920" cy="421270"/>
          </a:xfrm>
          <a:prstGeom prst="rect">
            <a:avLst/>
          </a:prstGeom>
          <a:noFill/>
        </p:spPr>
        <p:txBody>
          <a:bodyPr wrap="square" lIns="51435" tIns="25718" rIns="51435" bIns="25718" rtlCol="0">
            <a:spAutoFit/>
          </a:bodyPr>
          <a:lstStyle/>
          <a:p>
            <a:pPr marL="0" lvl="1" algn="ctr"/>
            <a:r>
              <a:rPr lang="zh-CN" altLang="en-US" sz="2400" dirty="0">
                <a:solidFill>
                  <a:schemeClr val="accent1"/>
                </a:solidFill>
                <a:cs typeface="+mn-ea"/>
                <a:sym typeface="+mn-lt"/>
              </a:rPr>
              <a:t>第一部分</a:t>
            </a:r>
          </a:p>
        </p:txBody>
      </p:sp>
      <p:grpSp>
        <p:nvGrpSpPr>
          <p:cNvPr id="3" name="组合 2"/>
          <p:cNvGrpSpPr/>
          <p:nvPr/>
        </p:nvGrpSpPr>
        <p:grpSpPr>
          <a:xfrm>
            <a:off x="808122" y="778009"/>
            <a:ext cx="655806" cy="655806"/>
            <a:chOff x="1336777" y="2215111"/>
            <a:chExt cx="1103576" cy="1103576"/>
          </a:xfrm>
        </p:grpSpPr>
        <p:sp>
          <p:nvSpPr>
            <p:cNvPr id="4" name="椭圆 3"/>
            <p:cNvSpPr/>
            <p:nvPr/>
          </p:nvSpPr>
          <p:spPr>
            <a:xfrm>
              <a:off x="1336777" y="2215111"/>
              <a:ext cx="1103576" cy="1103576"/>
            </a:xfrm>
            <a:prstGeom prst="ellipse">
              <a:avLst/>
            </a:prstGeom>
            <a:solidFill>
              <a:srgbClr val="033E78"/>
            </a:solidFill>
            <a:ln>
              <a:noFill/>
            </a:ln>
            <a:effectLst>
              <a:outerShdw blurRad="635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8580" tIns="34290" rIns="68580" bIns="34290" numCol="1" spcCol="0" rtlCol="0" fromWordArt="0" anchor="ctr" anchorCtr="0" forceAA="0" compatLnSpc="1">
              <a:prstTxWarp prst="textNoShape">
                <a:avLst/>
              </a:prstTxWarp>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1350">
                <a:solidFill>
                  <a:schemeClr val="tx1">
                    <a:lumMod val="65000"/>
                    <a:lumOff val="35000"/>
                  </a:schemeClr>
                </a:solidFill>
                <a:cs typeface="+mn-ea"/>
                <a:sym typeface="+mn-lt"/>
              </a:endParaRPr>
            </a:p>
          </p:txBody>
        </p:sp>
        <p:sp>
          <p:nvSpPr>
            <p:cNvPr id="5" name="椭圆 8"/>
            <p:cNvSpPr/>
            <p:nvPr/>
          </p:nvSpPr>
          <p:spPr>
            <a:xfrm>
              <a:off x="1684301" y="2569576"/>
              <a:ext cx="408528" cy="408526"/>
            </a:xfrm>
            <a:custGeom>
              <a:avLst/>
              <a:gdLst>
                <a:gd name="connsiteX0" fmla="*/ 199497 w 331788"/>
                <a:gd name="connsiteY0" fmla="*/ 265112 h 331787"/>
                <a:gd name="connsiteX1" fmla="*/ 209798 w 331788"/>
                <a:gd name="connsiteY1" fmla="*/ 279217 h 331787"/>
                <a:gd name="connsiteX2" fmla="*/ 238126 w 331788"/>
                <a:gd name="connsiteY2" fmla="*/ 315118 h 331787"/>
                <a:gd name="connsiteX3" fmla="*/ 166018 w 331788"/>
                <a:gd name="connsiteY3" fmla="*/ 331787 h 331787"/>
                <a:gd name="connsiteX4" fmla="*/ 122238 w 331788"/>
                <a:gd name="connsiteY4" fmla="*/ 325376 h 331787"/>
                <a:gd name="connsiteX5" fmla="*/ 199497 w 331788"/>
                <a:gd name="connsiteY5" fmla="*/ 265112 h 331787"/>
                <a:gd name="connsiteX6" fmla="*/ 190500 w 331788"/>
                <a:gd name="connsiteY6" fmla="*/ 228600 h 331787"/>
                <a:gd name="connsiteX7" fmla="*/ 201490 w 331788"/>
                <a:gd name="connsiteY7" fmla="*/ 228600 h 331787"/>
                <a:gd name="connsiteX8" fmla="*/ 206375 w 331788"/>
                <a:gd name="connsiteY8" fmla="*/ 236394 h 331787"/>
                <a:gd name="connsiteX9" fmla="*/ 200269 w 331788"/>
                <a:gd name="connsiteY9" fmla="*/ 242888 h 331787"/>
                <a:gd name="connsiteX10" fmla="*/ 190500 w 331788"/>
                <a:gd name="connsiteY10" fmla="*/ 228600 h 331787"/>
                <a:gd name="connsiteX11" fmla="*/ 146452 w 331788"/>
                <a:gd name="connsiteY11" fmla="*/ 228600 h 331787"/>
                <a:gd name="connsiteX12" fmla="*/ 164590 w 331788"/>
                <a:gd name="connsiteY12" fmla="*/ 229897 h 331787"/>
                <a:gd name="connsiteX13" fmla="*/ 165885 w 331788"/>
                <a:gd name="connsiteY13" fmla="*/ 229897 h 331787"/>
                <a:gd name="connsiteX14" fmla="*/ 173659 w 331788"/>
                <a:gd name="connsiteY14" fmla="*/ 229897 h 331787"/>
                <a:gd name="connsiteX15" fmla="*/ 190501 w 331788"/>
                <a:gd name="connsiteY15" fmla="*/ 253240 h 331787"/>
                <a:gd name="connsiteX16" fmla="*/ 103699 w 331788"/>
                <a:gd name="connsiteY16" fmla="*/ 320675 h 331787"/>
                <a:gd name="connsiteX17" fmla="*/ 77788 w 331788"/>
                <a:gd name="connsiteY17" fmla="*/ 306410 h 331787"/>
                <a:gd name="connsiteX18" fmla="*/ 112768 w 331788"/>
                <a:gd name="connsiteY18" fmla="*/ 244162 h 331787"/>
                <a:gd name="connsiteX19" fmla="*/ 121837 w 331788"/>
                <a:gd name="connsiteY19" fmla="*/ 245459 h 331787"/>
                <a:gd name="connsiteX20" fmla="*/ 146452 w 331788"/>
                <a:gd name="connsiteY20" fmla="*/ 228600 h 331787"/>
                <a:gd name="connsiteX21" fmla="*/ 323851 w 331788"/>
                <a:gd name="connsiteY21" fmla="*/ 217487 h 331787"/>
                <a:gd name="connsiteX22" fmla="*/ 249631 w 331788"/>
                <a:gd name="connsiteY22" fmla="*/ 307975 h 331787"/>
                <a:gd name="connsiteX23" fmla="*/ 207963 w 331788"/>
                <a:gd name="connsiteY23" fmla="*/ 253682 h 331787"/>
                <a:gd name="connsiteX24" fmla="*/ 218380 w 331788"/>
                <a:gd name="connsiteY24" fmla="*/ 243341 h 331787"/>
                <a:gd name="connsiteX25" fmla="*/ 227495 w 331788"/>
                <a:gd name="connsiteY25" fmla="*/ 244634 h 331787"/>
                <a:gd name="connsiteX26" fmla="*/ 253537 w 331788"/>
                <a:gd name="connsiteY26" fmla="*/ 225243 h 331787"/>
                <a:gd name="connsiteX27" fmla="*/ 323851 w 331788"/>
                <a:gd name="connsiteY27" fmla="*/ 217487 h 331787"/>
                <a:gd name="connsiteX28" fmla="*/ 3175 w 331788"/>
                <a:gd name="connsiteY28" fmla="*/ 196850 h 331787"/>
                <a:gd name="connsiteX29" fmla="*/ 93642 w 331788"/>
                <a:gd name="connsiteY29" fmla="*/ 222902 h 331787"/>
                <a:gd name="connsiteX30" fmla="*/ 100013 w 331788"/>
                <a:gd name="connsiteY30" fmla="*/ 235927 h 331787"/>
                <a:gd name="connsiteX31" fmla="*/ 65610 w 331788"/>
                <a:gd name="connsiteY31" fmla="*/ 298450 h 331787"/>
                <a:gd name="connsiteX32" fmla="*/ 3175 w 331788"/>
                <a:gd name="connsiteY32" fmla="*/ 196850 h 331787"/>
                <a:gd name="connsiteX33" fmla="*/ 146517 w 331788"/>
                <a:gd name="connsiteY33" fmla="*/ 192087 h 331787"/>
                <a:gd name="connsiteX34" fmla="*/ 163513 w 331788"/>
                <a:gd name="connsiteY34" fmla="*/ 215900 h 331787"/>
                <a:gd name="connsiteX35" fmla="*/ 147825 w 331788"/>
                <a:gd name="connsiteY35" fmla="*/ 214577 h 331787"/>
                <a:gd name="connsiteX36" fmla="*/ 141288 w 331788"/>
                <a:gd name="connsiteY36" fmla="*/ 200025 h 331787"/>
                <a:gd name="connsiteX37" fmla="*/ 146517 w 331788"/>
                <a:gd name="connsiteY37" fmla="*/ 192087 h 331787"/>
                <a:gd name="connsiteX38" fmla="*/ 277877 w 331788"/>
                <a:gd name="connsiteY38" fmla="*/ 160337 h 331787"/>
                <a:gd name="connsiteX39" fmla="*/ 314326 w 331788"/>
                <a:gd name="connsiteY39" fmla="*/ 204624 h 331787"/>
                <a:gd name="connsiteX40" fmla="*/ 253143 w 331788"/>
                <a:gd name="connsiteY40" fmla="*/ 211137 h 331787"/>
                <a:gd name="connsiteX41" fmla="*/ 249238 w 331788"/>
                <a:gd name="connsiteY41" fmla="*/ 203322 h 331787"/>
                <a:gd name="connsiteX42" fmla="*/ 277877 w 331788"/>
                <a:gd name="connsiteY42" fmla="*/ 160337 h 331787"/>
                <a:gd name="connsiteX43" fmla="*/ 290513 w 331788"/>
                <a:gd name="connsiteY43" fmla="*/ 153987 h 331787"/>
                <a:gd name="connsiteX44" fmla="*/ 331788 w 331788"/>
                <a:gd name="connsiteY44" fmla="*/ 167061 h 331787"/>
                <a:gd name="connsiteX45" fmla="*/ 329125 w 331788"/>
                <a:gd name="connsiteY45" fmla="*/ 198437 h 331787"/>
                <a:gd name="connsiteX46" fmla="*/ 290513 w 331788"/>
                <a:gd name="connsiteY46" fmla="*/ 153987 h 331787"/>
                <a:gd name="connsiteX47" fmla="*/ 113341 w 331788"/>
                <a:gd name="connsiteY47" fmla="*/ 139700 h 331787"/>
                <a:gd name="connsiteX48" fmla="*/ 130085 w 331788"/>
                <a:gd name="connsiteY48" fmla="*/ 169324 h 331787"/>
                <a:gd name="connsiteX49" fmla="*/ 136525 w 331788"/>
                <a:gd name="connsiteY49" fmla="*/ 178340 h 331787"/>
                <a:gd name="connsiteX50" fmla="*/ 128797 w 331788"/>
                <a:gd name="connsiteY50" fmla="*/ 191219 h 331787"/>
                <a:gd name="connsiteX51" fmla="*/ 121069 w 331788"/>
                <a:gd name="connsiteY51" fmla="*/ 189932 h 331787"/>
                <a:gd name="connsiteX52" fmla="*/ 95310 w 331788"/>
                <a:gd name="connsiteY52" fmla="*/ 207963 h 331787"/>
                <a:gd name="connsiteX53" fmla="*/ 1288 w 331788"/>
                <a:gd name="connsiteY53" fmla="*/ 179628 h 331787"/>
                <a:gd name="connsiteX54" fmla="*/ 0 w 331788"/>
                <a:gd name="connsiteY54" fmla="*/ 165460 h 331787"/>
                <a:gd name="connsiteX55" fmla="*/ 1288 w 331788"/>
                <a:gd name="connsiteY55" fmla="*/ 151292 h 331787"/>
                <a:gd name="connsiteX56" fmla="*/ 113341 w 331788"/>
                <a:gd name="connsiteY56" fmla="*/ 139700 h 331787"/>
                <a:gd name="connsiteX57" fmla="*/ 186315 w 331788"/>
                <a:gd name="connsiteY57" fmla="*/ 138112 h 331787"/>
                <a:gd name="connsiteX58" fmla="*/ 268288 w 331788"/>
                <a:gd name="connsiteY58" fmla="*/ 149780 h 331787"/>
                <a:gd name="connsiteX59" fmla="*/ 238829 w 331788"/>
                <a:gd name="connsiteY59" fmla="*/ 193860 h 331787"/>
                <a:gd name="connsiteX60" fmla="*/ 227301 w 331788"/>
                <a:gd name="connsiteY60" fmla="*/ 191267 h 331787"/>
                <a:gd name="connsiteX61" fmla="*/ 200404 w 331788"/>
                <a:gd name="connsiteY61" fmla="*/ 214604 h 331787"/>
                <a:gd name="connsiteX62" fmla="*/ 179911 w 331788"/>
                <a:gd name="connsiteY62" fmla="*/ 215900 h 331787"/>
                <a:gd name="connsiteX63" fmla="*/ 155575 w 331788"/>
                <a:gd name="connsiteY63" fmla="*/ 179599 h 331787"/>
                <a:gd name="connsiteX64" fmla="*/ 173507 w 331788"/>
                <a:gd name="connsiteY64" fmla="*/ 154966 h 331787"/>
                <a:gd name="connsiteX65" fmla="*/ 186315 w 331788"/>
                <a:gd name="connsiteY65" fmla="*/ 138112 h 331787"/>
                <a:gd name="connsiteX66" fmla="*/ 168276 w 331788"/>
                <a:gd name="connsiteY66" fmla="*/ 138112 h 331787"/>
                <a:gd name="connsiteX67" fmla="*/ 161661 w 331788"/>
                <a:gd name="connsiteY67" fmla="*/ 145566 h 331787"/>
                <a:gd name="connsiteX68" fmla="*/ 145786 w 331788"/>
                <a:gd name="connsiteY68" fmla="*/ 166687 h 331787"/>
                <a:gd name="connsiteX69" fmla="*/ 141817 w 331788"/>
                <a:gd name="connsiteY69" fmla="*/ 161718 h 331787"/>
                <a:gd name="connsiteX70" fmla="*/ 128588 w 331788"/>
                <a:gd name="connsiteY70" fmla="*/ 139354 h 331787"/>
                <a:gd name="connsiteX71" fmla="*/ 168276 w 331788"/>
                <a:gd name="connsiteY71" fmla="*/ 138112 h 331787"/>
                <a:gd name="connsiteX72" fmla="*/ 220028 w 331788"/>
                <a:gd name="connsiteY72" fmla="*/ 103187 h 331787"/>
                <a:gd name="connsiteX73" fmla="*/ 232728 w 331788"/>
                <a:gd name="connsiteY73" fmla="*/ 105784 h 331787"/>
                <a:gd name="connsiteX74" fmla="*/ 237808 w 331788"/>
                <a:gd name="connsiteY74" fmla="*/ 105784 h 331787"/>
                <a:gd name="connsiteX75" fmla="*/ 246698 w 331788"/>
                <a:gd name="connsiteY75" fmla="*/ 118773 h 331787"/>
                <a:gd name="connsiteX76" fmla="*/ 255588 w 331788"/>
                <a:gd name="connsiteY76" fmla="*/ 131762 h 331787"/>
                <a:gd name="connsiteX77" fmla="*/ 198438 w 331788"/>
                <a:gd name="connsiteY77" fmla="*/ 125267 h 331787"/>
                <a:gd name="connsiteX78" fmla="*/ 220028 w 331788"/>
                <a:gd name="connsiteY78" fmla="*/ 103187 h 331787"/>
                <a:gd name="connsiteX79" fmla="*/ 317236 w 331788"/>
                <a:gd name="connsiteY79" fmla="*/ 98425 h 331787"/>
                <a:gd name="connsiteX80" fmla="*/ 331788 w 331788"/>
                <a:gd name="connsiteY80" fmla="*/ 152400 h 331787"/>
                <a:gd name="connsiteX81" fmla="*/ 292100 w 331788"/>
                <a:gd name="connsiteY81" fmla="*/ 140552 h 331787"/>
                <a:gd name="connsiteX82" fmla="*/ 317236 w 331788"/>
                <a:gd name="connsiteY82" fmla="*/ 98425 h 331787"/>
                <a:gd name="connsiteX83" fmla="*/ 286068 w 331788"/>
                <a:gd name="connsiteY83" fmla="*/ 52387 h 331787"/>
                <a:gd name="connsiteX84" fmla="*/ 309563 w 331788"/>
                <a:gd name="connsiteY84" fmla="*/ 84748 h 331787"/>
                <a:gd name="connsiteX85" fmla="*/ 278236 w 331788"/>
                <a:gd name="connsiteY85" fmla="*/ 136525 h 331787"/>
                <a:gd name="connsiteX86" fmla="*/ 276931 w 331788"/>
                <a:gd name="connsiteY86" fmla="*/ 136525 h 331787"/>
                <a:gd name="connsiteX87" fmla="*/ 258657 w 331788"/>
                <a:gd name="connsiteY87" fmla="*/ 110636 h 331787"/>
                <a:gd name="connsiteX88" fmla="*/ 250825 w 331788"/>
                <a:gd name="connsiteY88" fmla="*/ 98986 h 331787"/>
                <a:gd name="connsiteX89" fmla="*/ 259962 w 331788"/>
                <a:gd name="connsiteY89" fmla="*/ 78275 h 331787"/>
                <a:gd name="connsiteX90" fmla="*/ 258657 w 331788"/>
                <a:gd name="connsiteY90" fmla="*/ 70509 h 331787"/>
                <a:gd name="connsiteX91" fmla="*/ 286068 w 331788"/>
                <a:gd name="connsiteY91" fmla="*/ 52387 h 331787"/>
                <a:gd name="connsiteX92" fmla="*/ 73025 w 331788"/>
                <a:gd name="connsiteY92" fmla="*/ 28575 h 331787"/>
                <a:gd name="connsiteX93" fmla="*/ 107950 w 331788"/>
                <a:gd name="connsiteY93" fmla="*/ 126377 h 331787"/>
                <a:gd name="connsiteX94" fmla="*/ 3175 w 331788"/>
                <a:gd name="connsiteY94" fmla="*/ 138113 h 331787"/>
                <a:gd name="connsiteX95" fmla="*/ 73025 w 331788"/>
                <a:gd name="connsiteY95" fmla="*/ 28575 h 331787"/>
                <a:gd name="connsiteX96" fmla="*/ 203200 w 331788"/>
                <a:gd name="connsiteY96" fmla="*/ 4762 h 331787"/>
                <a:gd name="connsiteX97" fmla="*/ 274638 w 331788"/>
                <a:gd name="connsiteY97" fmla="*/ 41817 h 331787"/>
                <a:gd name="connsiteX98" fmla="*/ 251258 w 331788"/>
                <a:gd name="connsiteY98" fmla="*/ 57150 h 331787"/>
                <a:gd name="connsiteX99" fmla="*/ 233074 w 331788"/>
                <a:gd name="connsiteY99" fmla="*/ 50761 h 331787"/>
                <a:gd name="connsiteX100" fmla="*/ 225281 w 331788"/>
                <a:gd name="connsiteY100" fmla="*/ 52039 h 331787"/>
                <a:gd name="connsiteX101" fmla="*/ 203200 w 331788"/>
                <a:gd name="connsiteY101" fmla="*/ 4762 h 331787"/>
                <a:gd name="connsiteX102" fmla="*/ 165260 w 331788"/>
                <a:gd name="connsiteY102" fmla="*/ 0 h 331787"/>
                <a:gd name="connsiteX103" fmla="*/ 185786 w 331788"/>
                <a:gd name="connsiteY103" fmla="*/ 1290 h 331787"/>
                <a:gd name="connsiteX104" fmla="*/ 212725 w 331788"/>
                <a:gd name="connsiteY104" fmla="*/ 59333 h 331787"/>
                <a:gd name="connsiteX105" fmla="*/ 205028 w 331788"/>
                <a:gd name="connsiteY105" fmla="*/ 77390 h 331787"/>
                <a:gd name="connsiteX106" fmla="*/ 208876 w 331788"/>
                <a:gd name="connsiteY106" fmla="*/ 91579 h 331787"/>
                <a:gd name="connsiteX107" fmla="*/ 179371 w 331788"/>
                <a:gd name="connsiteY107" fmla="*/ 122535 h 331787"/>
                <a:gd name="connsiteX108" fmla="*/ 176806 w 331788"/>
                <a:gd name="connsiteY108" fmla="*/ 122535 h 331787"/>
                <a:gd name="connsiteX109" fmla="*/ 122927 w 331788"/>
                <a:gd name="connsiteY109" fmla="*/ 123825 h 331787"/>
                <a:gd name="connsiteX110" fmla="*/ 85725 w 331788"/>
                <a:gd name="connsiteY110" fmla="*/ 20637 h 331787"/>
                <a:gd name="connsiteX111" fmla="*/ 165260 w 331788"/>
                <a:gd name="connsiteY111" fmla="*/ 0 h 3317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Lst>
              <a:rect l="l" t="t" r="r" b="b"/>
              <a:pathLst>
                <a:path w="331788" h="331787">
                  <a:moveTo>
                    <a:pt x="199497" y="265112"/>
                  </a:moveTo>
                  <a:cubicBezTo>
                    <a:pt x="203360" y="270241"/>
                    <a:pt x="205935" y="274088"/>
                    <a:pt x="209798" y="279217"/>
                  </a:cubicBezTo>
                  <a:cubicBezTo>
                    <a:pt x="222674" y="295885"/>
                    <a:pt x="231688" y="307425"/>
                    <a:pt x="238126" y="315118"/>
                  </a:cubicBezTo>
                  <a:cubicBezTo>
                    <a:pt x="216236" y="325376"/>
                    <a:pt x="191771" y="331787"/>
                    <a:pt x="166018" y="331787"/>
                  </a:cubicBezTo>
                  <a:cubicBezTo>
                    <a:pt x="150566" y="331787"/>
                    <a:pt x="136402" y="329223"/>
                    <a:pt x="122238" y="325376"/>
                  </a:cubicBezTo>
                  <a:cubicBezTo>
                    <a:pt x="141553" y="312554"/>
                    <a:pt x="169881" y="293321"/>
                    <a:pt x="199497" y="265112"/>
                  </a:cubicBezTo>
                  <a:close/>
                  <a:moveTo>
                    <a:pt x="190500" y="228600"/>
                  </a:moveTo>
                  <a:cubicBezTo>
                    <a:pt x="194163" y="228600"/>
                    <a:pt x="197827" y="228600"/>
                    <a:pt x="201490" y="228600"/>
                  </a:cubicBezTo>
                  <a:cubicBezTo>
                    <a:pt x="202712" y="231198"/>
                    <a:pt x="203933" y="233796"/>
                    <a:pt x="206375" y="236394"/>
                  </a:cubicBezTo>
                  <a:cubicBezTo>
                    <a:pt x="203933" y="237693"/>
                    <a:pt x="201490" y="240290"/>
                    <a:pt x="200269" y="242888"/>
                  </a:cubicBezTo>
                  <a:cubicBezTo>
                    <a:pt x="196606" y="237693"/>
                    <a:pt x="194163" y="233796"/>
                    <a:pt x="190500" y="228600"/>
                  </a:cubicBezTo>
                  <a:close/>
                  <a:moveTo>
                    <a:pt x="146452" y="228600"/>
                  </a:moveTo>
                  <a:cubicBezTo>
                    <a:pt x="152930" y="228600"/>
                    <a:pt x="159408" y="229897"/>
                    <a:pt x="164590" y="229897"/>
                  </a:cubicBezTo>
                  <a:cubicBezTo>
                    <a:pt x="164590" y="229897"/>
                    <a:pt x="164590" y="229897"/>
                    <a:pt x="165885" y="229897"/>
                  </a:cubicBezTo>
                  <a:cubicBezTo>
                    <a:pt x="168477" y="229897"/>
                    <a:pt x="171068" y="229897"/>
                    <a:pt x="173659" y="229897"/>
                  </a:cubicBezTo>
                  <a:cubicBezTo>
                    <a:pt x="178841" y="237678"/>
                    <a:pt x="185319" y="245459"/>
                    <a:pt x="190501" y="253240"/>
                  </a:cubicBezTo>
                  <a:cubicBezTo>
                    <a:pt x="156817" y="286958"/>
                    <a:pt x="123132" y="309004"/>
                    <a:pt x="103699" y="320675"/>
                  </a:cubicBezTo>
                  <a:cubicBezTo>
                    <a:pt x="94630" y="316785"/>
                    <a:pt x="85561" y="311597"/>
                    <a:pt x="77788" y="306410"/>
                  </a:cubicBezTo>
                  <a:cubicBezTo>
                    <a:pt x="84266" y="293442"/>
                    <a:pt x="97221" y="271396"/>
                    <a:pt x="112768" y="244162"/>
                  </a:cubicBezTo>
                  <a:cubicBezTo>
                    <a:pt x="115359" y="245459"/>
                    <a:pt x="117950" y="245459"/>
                    <a:pt x="121837" y="245459"/>
                  </a:cubicBezTo>
                  <a:cubicBezTo>
                    <a:pt x="132201" y="245459"/>
                    <a:pt x="142566" y="238975"/>
                    <a:pt x="146452" y="228600"/>
                  </a:cubicBezTo>
                  <a:close/>
                  <a:moveTo>
                    <a:pt x="323851" y="217487"/>
                  </a:moveTo>
                  <a:cubicBezTo>
                    <a:pt x="310830" y="256268"/>
                    <a:pt x="284788" y="287292"/>
                    <a:pt x="249631" y="307975"/>
                  </a:cubicBezTo>
                  <a:cubicBezTo>
                    <a:pt x="240516" y="295048"/>
                    <a:pt x="224890" y="275658"/>
                    <a:pt x="207963" y="253682"/>
                  </a:cubicBezTo>
                  <a:cubicBezTo>
                    <a:pt x="211869" y="249804"/>
                    <a:pt x="214474" y="247219"/>
                    <a:pt x="218380" y="243341"/>
                  </a:cubicBezTo>
                  <a:cubicBezTo>
                    <a:pt x="220984" y="244634"/>
                    <a:pt x="223588" y="244634"/>
                    <a:pt x="227495" y="244634"/>
                  </a:cubicBezTo>
                  <a:cubicBezTo>
                    <a:pt x="239214" y="244634"/>
                    <a:pt x="250933" y="236878"/>
                    <a:pt x="253537" y="225243"/>
                  </a:cubicBezTo>
                  <a:cubicBezTo>
                    <a:pt x="280881" y="222658"/>
                    <a:pt x="304319" y="220073"/>
                    <a:pt x="323851" y="217487"/>
                  </a:cubicBezTo>
                  <a:close/>
                  <a:moveTo>
                    <a:pt x="3175" y="196850"/>
                  </a:moveTo>
                  <a:cubicBezTo>
                    <a:pt x="23562" y="204666"/>
                    <a:pt x="55417" y="215086"/>
                    <a:pt x="93642" y="222902"/>
                  </a:cubicBezTo>
                  <a:cubicBezTo>
                    <a:pt x="94916" y="228112"/>
                    <a:pt x="96190" y="232019"/>
                    <a:pt x="100013" y="235927"/>
                  </a:cubicBezTo>
                  <a:cubicBezTo>
                    <a:pt x="84723" y="261978"/>
                    <a:pt x="71981" y="284122"/>
                    <a:pt x="65610" y="298450"/>
                  </a:cubicBezTo>
                  <a:cubicBezTo>
                    <a:pt x="33755" y="273702"/>
                    <a:pt x="10820" y="237230"/>
                    <a:pt x="3175" y="196850"/>
                  </a:cubicBezTo>
                  <a:close/>
                  <a:moveTo>
                    <a:pt x="146517" y="192087"/>
                  </a:moveTo>
                  <a:cubicBezTo>
                    <a:pt x="151747" y="200025"/>
                    <a:pt x="156976" y="207963"/>
                    <a:pt x="163513" y="215900"/>
                  </a:cubicBezTo>
                  <a:cubicBezTo>
                    <a:pt x="158284" y="215900"/>
                    <a:pt x="153054" y="214577"/>
                    <a:pt x="147825" y="214577"/>
                  </a:cubicBezTo>
                  <a:cubicBezTo>
                    <a:pt x="147825" y="209286"/>
                    <a:pt x="145210" y="203994"/>
                    <a:pt x="141288" y="200025"/>
                  </a:cubicBezTo>
                  <a:cubicBezTo>
                    <a:pt x="142595" y="197379"/>
                    <a:pt x="145210" y="194733"/>
                    <a:pt x="146517" y="192087"/>
                  </a:cubicBezTo>
                  <a:close/>
                  <a:moveTo>
                    <a:pt x="277877" y="160337"/>
                  </a:moveTo>
                  <a:cubicBezTo>
                    <a:pt x="290894" y="175968"/>
                    <a:pt x="302610" y="190296"/>
                    <a:pt x="314326" y="204624"/>
                  </a:cubicBezTo>
                  <a:cubicBezTo>
                    <a:pt x="297403" y="205927"/>
                    <a:pt x="276575" y="208532"/>
                    <a:pt x="253143" y="211137"/>
                  </a:cubicBezTo>
                  <a:cubicBezTo>
                    <a:pt x="251842" y="207230"/>
                    <a:pt x="251842" y="204624"/>
                    <a:pt x="249238" y="203322"/>
                  </a:cubicBezTo>
                  <a:cubicBezTo>
                    <a:pt x="259652" y="188994"/>
                    <a:pt x="270066" y="174665"/>
                    <a:pt x="277877" y="160337"/>
                  </a:cubicBezTo>
                  <a:close/>
                  <a:moveTo>
                    <a:pt x="290513" y="153987"/>
                  </a:moveTo>
                  <a:cubicBezTo>
                    <a:pt x="306490" y="159216"/>
                    <a:pt x="321136" y="163139"/>
                    <a:pt x="331788" y="167061"/>
                  </a:cubicBezTo>
                  <a:cubicBezTo>
                    <a:pt x="331788" y="178827"/>
                    <a:pt x="330457" y="187978"/>
                    <a:pt x="329125" y="198437"/>
                  </a:cubicBezTo>
                  <a:cubicBezTo>
                    <a:pt x="317142" y="185364"/>
                    <a:pt x="303828" y="170983"/>
                    <a:pt x="290513" y="153987"/>
                  </a:cubicBezTo>
                  <a:close/>
                  <a:moveTo>
                    <a:pt x="113341" y="139700"/>
                  </a:moveTo>
                  <a:cubicBezTo>
                    <a:pt x="118493" y="150004"/>
                    <a:pt x="124933" y="160307"/>
                    <a:pt x="130085" y="169324"/>
                  </a:cubicBezTo>
                  <a:cubicBezTo>
                    <a:pt x="132661" y="171900"/>
                    <a:pt x="135237" y="175764"/>
                    <a:pt x="136525" y="178340"/>
                  </a:cubicBezTo>
                  <a:cubicBezTo>
                    <a:pt x="133949" y="183492"/>
                    <a:pt x="131373" y="187356"/>
                    <a:pt x="128797" y="191219"/>
                  </a:cubicBezTo>
                  <a:cubicBezTo>
                    <a:pt x="126221" y="189932"/>
                    <a:pt x="123645" y="189932"/>
                    <a:pt x="121069" y="189932"/>
                  </a:cubicBezTo>
                  <a:cubicBezTo>
                    <a:pt x="109478" y="189932"/>
                    <a:pt x="99174" y="197659"/>
                    <a:pt x="95310" y="207963"/>
                  </a:cubicBezTo>
                  <a:cubicBezTo>
                    <a:pt x="52807" y="200235"/>
                    <a:pt x="19320" y="187356"/>
                    <a:pt x="1288" y="179628"/>
                  </a:cubicBezTo>
                  <a:cubicBezTo>
                    <a:pt x="0" y="174476"/>
                    <a:pt x="0" y="170612"/>
                    <a:pt x="0" y="165460"/>
                  </a:cubicBezTo>
                  <a:cubicBezTo>
                    <a:pt x="0" y="160307"/>
                    <a:pt x="0" y="156444"/>
                    <a:pt x="1288" y="151292"/>
                  </a:cubicBezTo>
                  <a:cubicBezTo>
                    <a:pt x="23183" y="147428"/>
                    <a:pt x="64399" y="142276"/>
                    <a:pt x="113341" y="139700"/>
                  </a:cubicBezTo>
                  <a:close/>
                  <a:moveTo>
                    <a:pt x="186315" y="138112"/>
                  </a:moveTo>
                  <a:cubicBezTo>
                    <a:pt x="215774" y="139408"/>
                    <a:pt x="243952" y="143298"/>
                    <a:pt x="268288" y="149780"/>
                  </a:cubicBezTo>
                  <a:cubicBezTo>
                    <a:pt x="259322" y="164042"/>
                    <a:pt x="249076" y="179599"/>
                    <a:pt x="238829" y="193860"/>
                  </a:cubicBezTo>
                  <a:cubicBezTo>
                    <a:pt x="234986" y="192564"/>
                    <a:pt x="231144" y="191267"/>
                    <a:pt x="227301" y="191267"/>
                  </a:cubicBezTo>
                  <a:cubicBezTo>
                    <a:pt x="213212" y="191267"/>
                    <a:pt x="201685" y="201639"/>
                    <a:pt x="200404" y="214604"/>
                  </a:cubicBezTo>
                  <a:cubicBezTo>
                    <a:pt x="194000" y="214604"/>
                    <a:pt x="186315" y="214604"/>
                    <a:pt x="179911" y="215900"/>
                  </a:cubicBezTo>
                  <a:cubicBezTo>
                    <a:pt x="170945" y="202936"/>
                    <a:pt x="163260" y="191267"/>
                    <a:pt x="155575" y="179599"/>
                  </a:cubicBezTo>
                  <a:cubicBezTo>
                    <a:pt x="160698" y="171820"/>
                    <a:pt x="167102" y="162745"/>
                    <a:pt x="173507" y="154966"/>
                  </a:cubicBezTo>
                  <a:cubicBezTo>
                    <a:pt x="177349" y="148483"/>
                    <a:pt x="182472" y="143298"/>
                    <a:pt x="186315" y="138112"/>
                  </a:cubicBezTo>
                  <a:close/>
                  <a:moveTo>
                    <a:pt x="168276" y="138112"/>
                  </a:moveTo>
                  <a:cubicBezTo>
                    <a:pt x="165630" y="140597"/>
                    <a:pt x="164307" y="143081"/>
                    <a:pt x="161661" y="145566"/>
                  </a:cubicBezTo>
                  <a:cubicBezTo>
                    <a:pt x="156370" y="153020"/>
                    <a:pt x="151078" y="159232"/>
                    <a:pt x="145786" y="166687"/>
                  </a:cubicBezTo>
                  <a:cubicBezTo>
                    <a:pt x="144463" y="165445"/>
                    <a:pt x="143140" y="162960"/>
                    <a:pt x="141817" y="161718"/>
                  </a:cubicBezTo>
                  <a:cubicBezTo>
                    <a:pt x="137849" y="154263"/>
                    <a:pt x="132557" y="146808"/>
                    <a:pt x="128588" y="139354"/>
                  </a:cubicBezTo>
                  <a:cubicBezTo>
                    <a:pt x="141817" y="139354"/>
                    <a:pt x="155047" y="138112"/>
                    <a:pt x="168276" y="138112"/>
                  </a:cubicBezTo>
                  <a:close/>
                  <a:moveTo>
                    <a:pt x="220028" y="103187"/>
                  </a:moveTo>
                  <a:cubicBezTo>
                    <a:pt x="223838" y="104486"/>
                    <a:pt x="227648" y="105784"/>
                    <a:pt x="232728" y="105784"/>
                  </a:cubicBezTo>
                  <a:cubicBezTo>
                    <a:pt x="233998" y="105784"/>
                    <a:pt x="236538" y="105784"/>
                    <a:pt x="237808" y="105784"/>
                  </a:cubicBezTo>
                  <a:cubicBezTo>
                    <a:pt x="241618" y="109681"/>
                    <a:pt x="244158" y="114877"/>
                    <a:pt x="246698" y="118773"/>
                  </a:cubicBezTo>
                  <a:cubicBezTo>
                    <a:pt x="249238" y="122670"/>
                    <a:pt x="253048" y="127865"/>
                    <a:pt x="255588" y="131762"/>
                  </a:cubicBezTo>
                  <a:cubicBezTo>
                    <a:pt x="237808" y="129164"/>
                    <a:pt x="218758" y="126566"/>
                    <a:pt x="198438" y="125267"/>
                  </a:cubicBezTo>
                  <a:cubicBezTo>
                    <a:pt x="206058" y="117474"/>
                    <a:pt x="213678" y="109681"/>
                    <a:pt x="220028" y="103187"/>
                  </a:cubicBezTo>
                  <a:close/>
                  <a:moveTo>
                    <a:pt x="317236" y="98425"/>
                  </a:moveTo>
                  <a:cubicBezTo>
                    <a:pt x="325173" y="115539"/>
                    <a:pt x="329142" y="133969"/>
                    <a:pt x="331788" y="152400"/>
                  </a:cubicBezTo>
                  <a:cubicBezTo>
                    <a:pt x="319882" y="148450"/>
                    <a:pt x="306652" y="144501"/>
                    <a:pt x="292100" y="140552"/>
                  </a:cubicBezTo>
                  <a:cubicBezTo>
                    <a:pt x="301361" y="124754"/>
                    <a:pt x="310621" y="111589"/>
                    <a:pt x="317236" y="98425"/>
                  </a:cubicBezTo>
                  <a:close/>
                  <a:moveTo>
                    <a:pt x="286068" y="52387"/>
                  </a:moveTo>
                  <a:cubicBezTo>
                    <a:pt x="295205" y="61448"/>
                    <a:pt x="303037" y="71803"/>
                    <a:pt x="309563" y="84748"/>
                  </a:cubicBezTo>
                  <a:cubicBezTo>
                    <a:pt x="301731" y="98986"/>
                    <a:pt x="289984" y="117108"/>
                    <a:pt x="278236" y="136525"/>
                  </a:cubicBezTo>
                  <a:cubicBezTo>
                    <a:pt x="278236" y="136525"/>
                    <a:pt x="276931" y="136525"/>
                    <a:pt x="276931" y="136525"/>
                  </a:cubicBezTo>
                  <a:cubicBezTo>
                    <a:pt x="270404" y="127464"/>
                    <a:pt x="265183" y="119697"/>
                    <a:pt x="258657" y="110636"/>
                  </a:cubicBezTo>
                  <a:cubicBezTo>
                    <a:pt x="256046" y="106753"/>
                    <a:pt x="253436" y="102870"/>
                    <a:pt x="250825" y="98986"/>
                  </a:cubicBezTo>
                  <a:cubicBezTo>
                    <a:pt x="256046" y="93809"/>
                    <a:pt x="259962" y="86042"/>
                    <a:pt x="259962" y="78275"/>
                  </a:cubicBezTo>
                  <a:cubicBezTo>
                    <a:pt x="259962" y="75687"/>
                    <a:pt x="259962" y="73098"/>
                    <a:pt x="258657" y="70509"/>
                  </a:cubicBezTo>
                  <a:cubicBezTo>
                    <a:pt x="269099" y="62742"/>
                    <a:pt x="278236" y="57564"/>
                    <a:pt x="286068" y="52387"/>
                  </a:cubicBezTo>
                  <a:close/>
                  <a:moveTo>
                    <a:pt x="73025" y="28575"/>
                  </a:moveTo>
                  <a:cubicBezTo>
                    <a:pt x="79493" y="54655"/>
                    <a:pt x="92428" y="92472"/>
                    <a:pt x="107950" y="126377"/>
                  </a:cubicBezTo>
                  <a:cubicBezTo>
                    <a:pt x="63970" y="128985"/>
                    <a:pt x="25165" y="134201"/>
                    <a:pt x="3175" y="138113"/>
                  </a:cubicBezTo>
                  <a:cubicBezTo>
                    <a:pt x="10936" y="92472"/>
                    <a:pt x="36806" y="53351"/>
                    <a:pt x="73025" y="28575"/>
                  </a:cubicBezTo>
                  <a:close/>
                  <a:moveTo>
                    <a:pt x="203200" y="4762"/>
                  </a:moveTo>
                  <a:cubicBezTo>
                    <a:pt x="230476" y="11151"/>
                    <a:pt x="255155" y="23928"/>
                    <a:pt x="274638" y="41817"/>
                  </a:cubicBezTo>
                  <a:cubicBezTo>
                    <a:pt x="268144" y="45650"/>
                    <a:pt x="260350" y="52039"/>
                    <a:pt x="251258" y="57150"/>
                  </a:cubicBezTo>
                  <a:cubicBezTo>
                    <a:pt x="246063" y="53316"/>
                    <a:pt x="239568" y="50761"/>
                    <a:pt x="233074" y="50761"/>
                  </a:cubicBezTo>
                  <a:cubicBezTo>
                    <a:pt x="230476" y="50761"/>
                    <a:pt x="227879" y="50761"/>
                    <a:pt x="225281" y="52039"/>
                  </a:cubicBezTo>
                  <a:cubicBezTo>
                    <a:pt x="216189" y="34150"/>
                    <a:pt x="208395" y="17539"/>
                    <a:pt x="203200" y="4762"/>
                  </a:cubicBezTo>
                  <a:close/>
                  <a:moveTo>
                    <a:pt x="165260" y="0"/>
                  </a:moveTo>
                  <a:cubicBezTo>
                    <a:pt x="172957" y="0"/>
                    <a:pt x="179371" y="0"/>
                    <a:pt x="185786" y="1290"/>
                  </a:cubicBezTo>
                  <a:cubicBezTo>
                    <a:pt x="192200" y="15478"/>
                    <a:pt x="199897" y="36115"/>
                    <a:pt x="212725" y="59333"/>
                  </a:cubicBezTo>
                  <a:cubicBezTo>
                    <a:pt x="207594" y="63202"/>
                    <a:pt x="205028" y="69651"/>
                    <a:pt x="205028" y="77390"/>
                  </a:cubicBezTo>
                  <a:cubicBezTo>
                    <a:pt x="205028" y="82550"/>
                    <a:pt x="206311" y="87709"/>
                    <a:pt x="208876" y="91579"/>
                  </a:cubicBezTo>
                  <a:cubicBezTo>
                    <a:pt x="198614" y="100608"/>
                    <a:pt x="188351" y="110926"/>
                    <a:pt x="179371" y="122535"/>
                  </a:cubicBezTo>
                  <a:cubicBezTo>
                    <a:pt x="178089" y="122535"/>
                    <a:pt x="178089" y="122535"/>
                    <a:pt x="176806" y="122535"/>
                  </a:cubicBezTo>
                  <a:cubicBezTo>
                    <a:pt x="158846" y="122535"/>
                    <a:pt x="139604" y="123825"/>
                    <a:pt x="122927" y="123825"/>
                  </a:cubicBezTo>
                  <a:cubicBezTo>
                    <a:pt x="104967" y="87709"/>
                    <a:pt x="92139" y="45144"/>
                    <a:pt x="85725" y="20637"/>
                  </a:cubicBezTo>
                  <a:cubicBezTo>
                    <a:pt x="108816" y="7739"/>
                    <a:pt x="135755" y="0"/>
                    <a:pt x="165260"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8580" tIns="34290" rIns="68580" bIns="34290" numCol="1" spcCol="0" rtlCol="0" fromWordArt="0" anchor="ctr" anchorCtr="0" forceAA="0" compatLnSpc="1">
              <a:prstTxWarp prst="textNoShape">
                <a:avLst/>
              </a:prstTxWarp>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1350">
                <a:solidFill>
                  <a:schemeClr val="tx1">
                    <a:lumMod val="65000"/>
                    <a:lumOff val="35000"/>
                  </a:schemeClr>
                </a:solidFill>
                <a:cs typeface="+mn-ea"/>
                <a:sym typeface="+mn-lt"/>
              </a:endParaRPr>
            </a:p>
          </p:txBody>
        </p:sp>
      </p:grpSp>
      <p:grpSp>
        <p:nvGrpSpPr>
          <p:cNvPr id="6" name="组合 5"/>
          <p:cNvGrpSpPr/>
          <p:nvPr/>
        </p:nvGrpSpPr>
        <p:grpSpPr>
          <a:xfrm>
            <a:off x="788630" y="2571750"/>
            <a:ext cx="655806" cy="655806"/>
            <a:chOff x="1336777" y="2215111"/>
            <a:chExt cx="1103576" cy="1103576"/>
          </a:xfrm>
        </p:grpSpPr>
        <p:sp>
          <p:nvSpPr>
            <p:cNvPr id="7" name="椭圆 6"/>
            <p:cNvSpPr/>
            <p:nvPr/>
          </p:nvSpPr>
          <p:spPr>
            <a:xfrm>
              <a:off x="1336777" y="2215111"/>
              <a:ext cx="1103576" cy="1103576"/>
            </a:xfrm>
            <a:prstGeom prst="ellipse">
              <a:avLst/>
            </a:prstGeom>
            <a:solidFill>
              <a:srgbClr val="1A6E9D"/>
            </a:solidFill>
            <a:ln>
              <a:noFill/>
            </a:ln>
            <a:effectLst>
              <a:outerShdw blurRad="635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8580" tIns="34290" rIns="68580" bIns="34290" numCol="1" spcCol="0" rtlCol="0" fromWordArt="0" anchor="ctr" anchorCtr="0" forceAA="0" compatLnSpc="1">
              <a:prstTxWarp prst="textNoShape">
                <a:avLst/>
              </a:prstTxWarp>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1350" dirty="0">
                <a:solidFill>
                  <a:schemeClr val="tx1">
                    <a:lumMod val="65000"/>
                    <a:lumOff val="35000"/>
                  </a:schemeClr>
                </a:solidFill>
                <a:cs typeface="+mn-ea"/>
                <a:sym typeface="+mn-lt"/>
              </a:endParaRPr>
            </a:p>
          </p:txBody>
        </p:sp>
        <p:sp>
          <p:nvSpPr>
            <p:cNvPr id="8" name="椭圆 11"/>
            <p:cNvSpPr/>
            <p:nvPr/>
          </p:nvSpPr>
          <p:spPr>
            <a:xfrm>
              <a:off x="1684301" y="2570534"/>
              <a:ext cx="408528" cy="406610"/>
            </a:xfrm>
            <a:custGeom>
              <a:avLst/>
              <a:gdLst>
                <a:gd name="connsiteX0" fmla="*/ 262525 w 338138"/>
                <a:gd name="connsiteY0" fmla="*/ 84138 h 336551"/>
                <a:gd name="connsiteX1" fmla="*/ 314260 w 338138"/>
                <a:gd name="connsiteY1" fmla="*/ 84138 h 336551"/>
                <a:gd name="connsiteX2" fmla="*/ 338138 w 338138"/>
                <a:gd name="connsiteY2" fmla="*/ 107802 h 336551"/>
                <a:gd name="connsiteX3" fmla="*/ 338138 w 338138"/>
                <a:gd name="connsiteY3" fmla="*/ 191940 h 336551"/>
                <a:gd name="connsiteX4" fmla="*/ 314260 w 338138"/>
                <a:gd name="connsiteY4" fmla="*/ 216918 h 336551"/>
                <a:gd name="connsiteX5" fmla="*/ 314260 w 338138"/>
                <a:gd name="connsiteY5" fmla="*/ 336551 h 336551"/>
                <a:gd name="connsiteX6" fmla="*/ 241300 w 338138"/>
                <a:gd name="connsiteY6" fmla="*/ 336551 h 336551"/>
                <a:gd name="connsiteX7" fmla="*/ 241300 w 338138"/>
                <a:gd name="connsiteY7" fmla="*/ 240582 h 336551"/>
                <a:gd name="connsiteX8" fmla="*/ 265178 w 338138"/>
                <a:gd name="connsiteY8" fmla="*/ 216918 h 336551"/>
                <a:gd name="connsiteX9" fmla="*/ 265178 w 338138"/>
                <a:gd name="connsiteY9" fmla="*/ 95970 h 336551"/>
                <a:gd name="connsiteX10" fmla="*/ 262525 w 338138"/>
                <a:gd name="connsiteY10" fmla="*/ 84138 h 336551"/>
                <a:gd name="connsiteX11" fmla="*/ 120477 w 338138"/>
                <a:gd name="connsiteY11" fmla="*/ 84138 h 336551"/>
                <a:gd name="connsiteX12" fmla="*/ 217661 w 338138"/>
                <a:gd name="connsiteY12" fmla="*/ 84138 h 336551"/>
                <a:gd name="connsiteX13" fmla="*/ 241300 w 338138"/>
                <a:gd name="connsiteY13" fmla="*/ 107802 h 336551"/>
                <a:gd name="connsiteX14" fmla="*/ 241300 w 338138"/>
                <a:gd name="connsiteY14" fmla="*/ 191940 h 336551"/>
                <a:gd name="connsiteX15" fmla="*/ 217661 w 338138"/>
                <a:gd name="connsiteY15" fmla="*/ 216918 h 336551"/>
                <a:gd name="connsiteX16" fmla="*/ 217661 w 338138"/>
                <a:gd name="connsiteY16" fmla="*/ 336551 h 336551"/>
                <a:gd name="connsiteX17" fmla="*/ 120477 w 338138"/>
                <a:gd name="connsiteY17" fmla="*/ 336551 h 336551"/>
                <a:gd name="connsiteX18" fmla="*/ 120477 w 338138"/>
                <a:gd name="connsiteY18" fmla="*/ 216918 h 336551"/>
                <a:gd name="connsiteX19" fmla="*/ 96837 w 338138"/>
                <a:gd name="connsiteY19" fmla="*/ 191940 h 336551"/>
                <a:gd name="connsiteX20" fmla="*/ 96837 w 338138"/>
                <a:gd name="connsiteY20" fmla="*/ 107802 h 336551"/>
                <a:gd name="connsiteX21" fmla="*/ 120477 w 338138"/>
                <a:gd name="connsiteY21" fmla="*/ 84138 h 336551"/>
                <a:gd name="connsiteX22" fmla="*/ 23878 w 338138"/>
                <a:gd name="connsiteY22" fmla="*/ 84138 h 336551"/>
                <a:gd name="connsiteX23" fmla="*/ 75613 w 338138"/>
                <a:gd name="connsiteY23" fmla="*/ 84138 h 336551"/>
                <a:gd name="connsiteX24" fmla="*/ 72960 w 338138"/>
                <a:gd name="connsiteY24" fmla="*/ 95970 h 336551"/>
                <a:gd name="connsiteX25" fmla="*/ 72960 w 338138"/>
                <a:gd name="connsiteY25" fmla="*/ 216918 h 336551"/>
                <a:gd name="connsiteX26" fmla="*/ 96838 w 338138"/>
                <a:gd name="connsiteY26" fmla="*/ 240582 h 336551"/>
                <a:gd name="connsiteX27" fmla="*/ 96838 w 338138"/>
                <a:gd name="connsiteY27" fmla="*/ 336551 h 336551"/>
                <a:gd name="connsiteX28" fmla="*/ 23878 w 338138"/>
                <a:gd name="connsiteY28" fmla="*/ 336551 h 336551"/>
                <a:gd name="connsiteX29" fmla="*/ 23878 w 338138"/>
                <a:gd name="connsiteY29" fmla="*/ 216918 h 336551"/>
                <a:gd name="connsiteX30" fmla="*/ 0 w 338138"/>
                <a:gd name="connsiteY30" fmla="*/ 191940 h 336551"/>
                <a:gd name="connsiteX31" fmla="*/ 0 w 338138"/>
                <a:gd name="connsiteY31" fmla="*/ 107802 h 336551"/>
                <a:gd name="connsiteX32" fmla="*/ 23878 w 338138"/>
                <a:gd name="connsiteY32" fmla="*/ 84138 h 336551"/>
                <a:gd name="connsiteX33" fmla="*/ 265257 w 338138"/>
                <a:gd name="connsiteY33" fmla="*/ 0 h 336551"/>
                <a:gd name="connsiteX34" fmla="*/ 301625 w 338138"/>
                <a:gd name="connsiteY34" fmla="*/ 35069 h 336551"/>
                <a:gd name="connsiteX35" fmla="*/ 265257 w 338138"/>
                <a:gd name="connsiteY35" fmla="*/ 71438 h 336551"/>
                <a:gd name="connsiteX36" fmla="*/ 248371 w 338138"/>
                <a:gd name="connsiteY36" fmla="*/ 66242 h 336551"/>
                <a:gd name="connsiteX37" fmla="*/ 245774 w 338138"/>
                <a:gd name="connsiteY37" fmla="*/ 64944 h 336551"/>
                <a:gd name="connsiteX38" fmla="*/ 230187 w 338138"/>
                <a:gd name="connsiteY38" fmla="*/ 35069 h 336551"/>
                <a:gd name="connsiteX39" fmla="*/ 265257 w 338138"/>
                <a:gd name="connsiteY39" fmla="*/ 0 h 336551"/>
                <a:gd name="connsiteX40" fmla="*/ 169069 w 338138"/>
                <a:gd name="connsiteY40" fmla="*/ 0 h 336551"/>
                <a:gd name="connsiteX41" fmla="*/ 204788 w 338138"/>
                <a:gd name="connsiteY41" fmla="*/ 35719 h 336551"/>
                <a:gd name="connsiteX42" fmla="*/ 169069 w 338138"/>
                <a:gd name="connsiteY42" fmla="*/ 71438 h 336551"/>
                <a:gd name="connsiteX43" fmla="*/ 133350 w 338138"/>
                <a:gd name="connsiteY43" fmla="*/ 35719 h 336551"/>
                <a:gd name="connsiteX44" fmla="*/ 169069 w 338138"/>
                <a:gd name="connsiteY44" fmla="*/ 0 h 336551"/>
                <a:gd name="connsiteX45" fmla="*/ 72880 w 338138"/>
                <a:gd name="connsiteY45" fmla="*/ 0 h 336551"/>
                <a:gd name="connsiteX46" fmla="*/ 107950 w 338138"/>
                <a:gd name="connsiteY46" fmla="*/ 35069 h 336551"/>
                <a:gd name="connsiteX47" fmla="*/ 92363 w 338138"/>
                <a:gd name="connsiteY47" fmla="*/ 64944 h 336551"/>
                <a:gd name="connsiteX48" fmla="*/ 89766 w 338138"/>
                <a:gd name="connsiteY48" fmla="*/ 66242 h 336551"/>
                <a:gd name="connsiteX49" fmla="*/ 72880 w 338138"/>
                <a:gd name="connsiteY49" fmla="*/ 71438 h 336551"/>
                <a:gd name="connsiteX50" fmla="*/ 36512 w 338138"/>
                <a:gd name="connsiteY50" fmla="*/ 35069 h 336551"/>
                <a:gd name="connsiteX51" fmla="*/ 72880 w 338138"/>
                <a:gd name="connsiteY51" fmla="*/ 0 h 336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338138" h="336551">
                  <a:moveTo>
                    <a:pt x="262525" y="84138"/>
                  </a:moveTo>
                  <a:cubicBezTo>
                    <a:pt x="262525" y="84138"/>
                    <a:pt x="262525" y="84138"/>
                    <a:pt x="314260" y="84138"/>
                  </a:cubicBezTo>
                  <a:cubicBezTo>
                    <a:pt x="338138" y="84138"/>
                    <a:pt x="338138" y="107802"/>
                    <a:pt x="338138" y="107802"/>
                  </a:cubicBezTo>
                  <a:cubicBezTo>
                    <a:pt x="338138" y="107802"/>
                    <a:pt x="338138" y="107802"/>
                    <a:pt x="338138" y="191940"/>
                  </a:cubicBezTo>
                  <a:cubicBezTo>
                    <a:pt x="338138" y="216918"/>
                    <a:pt x="314260" y="216918"/>
                    <a:pt x="314260" y="216918"/>
                  </a:cubicBezTo>
                  <a:cubicBezTo>
                    <a:pt x="314260" y="216918"/>
                    <a:pt x="314260" y="216918"/>
                    <a:pt x="314260" y="336551"/>
                  </a:cubicBezTo>
                  <a:cubicBezTo>
                    <a:pt x="314260" y="336551"/>
                    <a:pt x="314260" y="336551"/>
                    <a:pt x="241300" y="336551"/>
                  </a:cubicBezTo>
                  <a:cubicBezTo>
                    <a:pt x="241300" y="336551"/>
                    <a:pt x="241300" y="336551"/>
                    <a:pt x="241300" y="240582"/>
                  </a:cubicBezTo>
                  <a:cubicBezTo>
                    <a:pt x="241300" y="240582"/>
                    <a:pt x="265178" y="240582"/>
                    <a:pt x="265178" y="216918"/>
                  </a:cubicBezTo>
                  <a:cubicBezTo>
                    <a:pt x="265178" y="216918"/>
                    <a:pt x="265178" y="216918"/>
                    <a:pt x="265178" y="95970"/>
                  </a:cubicBezTo>
                  <a:cubicBezTo>
                    <a:pt x="265178" y="95970"/>
                    <a:pt x="265178" y="90711"/>
                    <a:pt x="262525" y="84138"/>
                  </a:cubicBezTo>
                  <a:close/>
                  <a:moveTo>
                    <a:pt x="120477" y="84138"/>
                  </a:moveTo>
                  <a:cubicBezTo>
                    <a:pt x="120477" y="84138"/>
                    <a:pt x="120477" y="84138"/>
                    <a:pt x="217661" y="84138"/>
                  </a:cubicBezTo>
                  <a:cubicBezTo>
                    <a:pt x="241300" y="84138"/>
                    <a:pt x="241300" y="107802"/>
                    <a:pt x="241300" y="107802"/>
                  </a:cubicBezTo>
                  <a:lnTo>
                    <a:pt x="241300" y="191940"/>
                  </a:lnTo>
                  <a:cubicBezTo>
                    <a:pt x="241300" y="216918"/>
                    <a:pt x="217661" y="216918"/>
                    <a:pt x="217661" y="216918"/>
                  </a:cubicBezTo>
                  <a:cubicBezTo>
                    <a:pt x="217661" y="216918"/>
                    <a:pt x="217661" y="216918"/>
                    <a:pt x="217661" y="336551"/>
                  </a:cubicBezTo>
                  <a:cubicBezTo>
                    <a:pt x="217661" y="336551"/>
                    <a:pt x="217661" y="336551"/>
                    <a:pt x="120477" y="336551"/>
                  </a:cubicBezTo>
                  <a:cubicBezTo>
                    <a:pt x="120477" y="336551"/>
                    <a:pt x="120477" y="336551"/>
                    <a:pt x="120477" y="216918"/>
                  </a:cubicBezTo>
                  <a:cubicBezTo>
                    <a:pt x="120477" y="216918"/>
                    <a:pt x="96837" y="216918"/>
                    <a:pt x="96837" y="191940"/>
                  </a:cubicBezTo>
                  <a:cubicBezTo>
                    <a:pt x="96837" y="191940"/>
                    <a:pt x="96837" y="191940"/>
                    <a:pt x="96837" y="107802"/>
                  </a:cubicBezTo>
                  <a:cubicBezTo>
                    <a:pt x="96837" y="84138"/>
                    <a:pt x="120477" y="84138"/>
                    <a:pt x="120477" y="84138"/>
                  </a:cubicBezTo>
                  <a:close/>
                  <a:moveTo>
                    <a:pt x="23878" y="84138"/>
                  </a:moveTo>
                  <a:cubicBezTo>
                    <a:pt x="23878" y="84138"/>
                    <a:pt x="23878" y="84138"/>
                    <a:pt x="75613" y="84138"/>
                  </a:cubicBezTo>
                  <a:cubicBezTo>
                    <a:pt x="72960" y="90711"/>
                    <a:pt x="72960" y="95970"/>
                    <a:pt x="72960" y="95970"/>
                  </a:cubicBezTo>
                  <a:cubicBezTo>
                    <a:pt x="72960" y="95970"/>
                    <a:pt x="72960" y="95970"/>
                    <a:pt x="72960" y="216918"/>
                  </a:cubicBezTo>
                  <a:cubicBezTo>
                    <a:pt x="72960" y="240582"/>
                    <a:pt x="96838" y="240582"/>
                    <a:pt x="96838" y="240582"/>
                  </a:cubicBezTo>
                  <a:cubicBezTo>
                    <a:pt x="96838" y="240582"/>
                    <a:pt x="96838" y="240582"/>
                    <a:pt x="96838" y="336551"/>
                  </a:cubicBezTo>
                  <a:cubicBezTo>
                    <a:pt x="96838" y="336551"/>
                    <a:pt x="96838" y="336551"/>
                    <a:pt x="23878" y="336551"/>
                  </a:cubicBezTo>
                  <a:cubicBezTo>
                    <a:pt x="23878" y="336551"/>
                    <a:pt x="23878" y="336551"/>
                    <a:pt x="23878" y="216918"/>
                  </a:cubicBezTo>
                  <a:cubicBezTo>
                    <a:pt x="23878" y="216918"/>
                    <a:pt x="0" y="216918"/>
                    <a:pt x="0" y="191940"/>
                  </a:cubicBezTo>
                  <a:cubicBezTo>
                    <a:pt x="0" y="191940"/>
                    <a:pt x="0" y="191940"/>
                    <a:pt x="0" y="107802"/>
                  </a:cubicBezTo>
                  <a:cubicBezTo>
                    <a:pt x="0" y="84138"/>
                    <a:pt x="23878" y="84138"/>
                    <a:pt x="23878" y="84138"/>
                  </a:cubicBezTo>
                  <a:close/>
                  <a:moveTo>
                    <a:pt x="265257" y="0"/>
                  </a:moveTo>
                  <a:cubicBezTo>
                    <a:pt x="284740" y="0"/>
                    <a:pt x="301625" y="15586"/>
                    <a:pt x="301625" y="35069"/>
                  </a:cubicBezTo>
                  <a:cubicBezTo>
                    <a:pt x="301625" y="55851"/>
                    <a:pt x="284740" y="71438"/>
                    <a:pt x="265257" y="71438"/>
                  </a:cubicBezTo>
                  <a:cubicBezTo>
                    <a:pt x="258762" y="71438"/>
                    <a:pt x="253567" y="70139"/>
                    <a:pt x="248371" y="66242"/>
                  </a:cubicBezTo>
                  <a:cubicBezTo>
                    <a:pt x="248371" y="66242"/>
                    <a:pt x="247072" y="66242"/>
                    <a:pt x="245774" y="64944"/>
                  </a:cubicBezTo>
                  <a:cubicBezTo>
                    <a:pt x="236681" y="59748"/>
                    <a:pt x="230187" y="48058"/>
                    <a:pt x="230187" y="35069"/>
                  </a:cubicBezTo>
                  <a:cubicBezTo>
                    <a:pt x="230187" y="15586"/>
                    <a:pt x="245774" y="0"/>
                    <a:pt x="265257" y="0"/>
                  </a:cubicBezTo>
                  <a:close/>
                  <a:moveTo>
                    <a:pt x="169069" y="0"/>
                  </a:moveTo>
                  <a:cubicBezTo>
                    <a:pt x="188796" y="0"/>
                    <a:pt x="204788" y="15992"/>
                    <a:pt x="204788" y="35719"/>
                  </a:cubicBezTo>
                  <a:cubicBezTo>
                    <a:pt x="204788" y="55446"/>
                    <a:pt x="188796" y="71438"/>
                    <a:pt x="169069" y="71438"/>
                  </a:cubicBezTo>
                  <a:cubicBezTo>
                    <a:pt x="149342" y="71438"/>
                    <a:pt x="133350" y="55446"/>
                    <a:pt x="133350" y="35719"/>
                  </a:cubicBezTo>
                  <a:cubicBezTo>
                    <a:pt x="133350" y="15992"/>
                    <a:pt x="149342" y="0"/>
                    <a:pt x="169069" y="0"/>
                  </a:cubicBezTo>
                  <a:close/>
                  <a:moveTo>
                    <a:pt x="72880" y="0"/>
                  </a:moveTo>
                  <a:cubicBezTo>
                    <a:pt x="92363" y="0"/>
                    <a:pt x="107950" y="15586"/>
                    <a:pt x="107950" y="35069"/>
                  </a:cubicBezTo>
                  <a:cubicBezTo>
                    <a:pt x="107950" y="48058"/>
                    <a:pt x="101456" y="59748"/>
                    <a:pt x="92363" y="64944"/>
                  </a:cubicBezTo>
                  <a:cubicBezTo>
                    <a:pt x="91065" y="66242"/>
                    <a:pt x="89766" y="66242"/>
                    <a:pt x="89766" y="66242"/>
                  </a:cubicBezTo>
                  <a:cubicBezTo>
                    <a:pt x="84570" y="70139"/>
                    <a:pt x="79375" y="71438"/>
                    <a:pt x="72880" y="71438"/>
                  </a:cubicBezTo>
                  <a:cubicBezTo>
                    <a:pt x="53397" y="71438"/>
                    <a:pt x="36512" y="55851"/>
                    <a:pt x="36512" y="35069"/>
                  </a:cubicBezTo>
                  <a:cubicBezTo>
                    <a:pt x="36512" y="15586"/>
                    <a:pt x="53397" y="0"/>
                    <a:pt x="72880"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8580" tIns="34290" rIns="68580" bIns="34290" numCol="1" spcCol="0" rtlCol="0" fromWordArt="0" anchor="ctr" anchorCtr="0" forceAA="0" compatLnSpc="1">
              <a:prstTxWarp prst="textNoShape">
                <a:avLst/>
              </a:prstTxWarp>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1350">
                <a:solidFill>
                  <a:schemeClr val="tx1">
                    <a:lumMod val="65000"/>
                    <a:lumOff val="35000"/>
                  </a:schemeClr>
                </a:solidFill>
                <a:cs typeface="+mn-ea"/>
                <a:sym typeface="+mn-lt"/>
              </a:endParaRPr>
            </a:p>
          </p:txBody>
        </p:sp>
      </p:grpSp>
      <p:grpSp>
        <p:nvGrpSpPr>
          <p:cNvPr id="19" name="组合 18"/>
          <p:cNvGrpSpPr/>
          <p:nvPr/>
        </p:nvGrpSpPr>
        <p:grpSpPr>
          <a:xfrm>
            <a:off x="788630" y="3500655"/>
            <a:ext cx="655806" cy="655806"/>
            <a:chOff x="1336777" y="2215111"/>
            <a:chExt cx="1103576" cy="1103576"/>
          </a:xfrm>
        </p:grpSpPr>
        <p:sp>
          <p:nvSpPr>
            <p:cNvPr id="20" name="椭圆 19"/>
            <p:cNvSpPr/>
            <p:nvPr/>
          </p:nvSpPr>
          <p:spPr>
            <a:xfrm>
              <a:off x="1336777" y="2215111"/>
              <a:ext cx="1103576" cy="1103576"/>
            </a:xfrm>
            <a:prstGeom prst="ellipse">
              <a:avLst/>
            </a:prstGeom>
            <a:solidFill>
              <a:srgbClr val="1A6E9D"/>
            </a:solidFill>
            <a:ln>
              <a:noFill/>
            </a:ln>
            <a:effectLst>
              <a:outerShdw blurRad="635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8580" tIns="34290" rIns="68580" bIns="34290" numCol="1" spcCol="0" rtlCol="0" fromWordArt="0" anchor="ctr" anchorCtr="0" forceAA="0" compatLnSpc="1">
              <a:prstTxWarp prst="textNoShape">
                <a:avLst/>
              </a:prstTxWarp>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1350" dirty="0">
                <a:solidFill>
                  <a:schemeClr val="tx1">
                    <a:lumMod val="65000"/>
                    <a:lumOff val="35000"/>
                  </a:schemeClr>
                </a:solidFill>
                <a:cs typeface="+mn-ea"/>
                <a:sym typeface="+mn-lt"/>
              </a:endParaRPr>
            </a:p>
          </p:txBody>
        </p:sp>
        <p:sp>
          <p:nvSpPr>
            <p:cNvPr id="21" name="椭圆 17"/>
            <p:cNvSpPr/>
            <p:nvPr/>
          </p:nvSpPr>
          <p:spPr>
            <a:xfrm>
              <a:off x="1684301" y="2587739"/>
              <a:ext cx="408528" cy="372199"/>
            </a:xfrm>
            <a:custGeom>
              <a:avLst/>
              <a:gdLst>
                <a:gd name="connsiteX0" fmla="*/ 138332 w 334963"/>
                <a:gd name="connsiteY0" fmla="*/ 262313 h 305176"/>
                <a:gd name="connsiteX1" fmla="*/ 143587 w 334963"/>
                <a:gd name="connsiteY1" fmla="*/ 267671 h 305176"/>
                <a:gd name="connsiteX2" fmla="*/ 143587 w 334963"/>
                <a:gd name="connsiteY2" fmla="*/ 279726 h 305176"/>
                <a:gd name="connsiteX3" fmla="*/ 169863 w 334963"/>
                <a:gd name="connsiteY3" fmla="*/ 291781 h 305176"/>
                <a:gd name="connsiteX4" fmla="*/ 196139 w 334963"/>
                <a:gd name="connsiteY4" fmla="*/ 279726 h 305176"/>
                <a:gd name="connsiteX5" fmla="*/ 196139 w 334963"/>
                <a:gd name="connsiteY5" fmla="*/ 267671 h 305176"/>
                <a:gd name="connsiteX6" fmla="*/ 201394 w 334963"/>
                <a:gd name="connsiteY6" fmla="*/ 262313 h 305176"/>
                <a:gd name="connsiteX7" fmla="*/ 207963 w 334963"/>
                <a:gd name="connsiteY7" fmla="*/ 267671 h 305176"/>
                <a:gd name="connsiteX8" fmla="*/ 207963 w 334963"/>
                <a:gd name="connsiteY8" fmla="*/ 283745 h 305176"/>
                <a:gd name="connsiteX9" fmla="*/ 204022 w 334963"/>
                <a:gd name="connsiteY9" fmla="*/ 289102 h 305176"/>
                <a:gd name="connsiteX10" fmla="*/ 172491 w 334963"/>
                <a:gd name="connsiteY10" fmla="*/ 303837 h 305176"/>
                <a:gd name="connsiteX11" fmla="*/ 169863 w 334963"/>
                <a:gd name="connsiteY11" fmla="*/ 305176 h 305176"/>
                <a:gd name="connsiteX12" fmla="*/ 167236 w 334963"/>
                <a:gd name="connsiteY12" fmla="*/ 303837 h 305176"/>
                <a:gd name="connsiteX13" fmla="*/ 135705 w 334963"/>
                <a:gd name="connsiteY13" fmla="*/ 289102 h 305176"/>
                <a:gd name="connsiteX14" fmla="*/ 131763 w 334963"/>
                <a:gd name="connsiteY14" fmla="*/ 283745 h 305176"/>
                <a:gd name="connsiteX15" fmla="*/ 131763 w 334963"/>
                <a:gd name="connsiteY15" fmla="*/ 267671 h 305176"/>
                <a:gd name="connsiteX16" fmla="*/ 138332 w 334963"/>
                <a:gd name="connsiteY16" fmla="*/ 262313 h 305176"/>
                <a:gd name="connsiteX17" fmla="*/ 128043 w 334963"/>
                <a:gd name="connsiteY17" fmla="*/ 230563 h 305176"/>
                <a:gd name="connsiteX18" fmla="*/ 125413 w 334963"/>
                <a:gd name="connsiteY18" fmla="*/ 233341 h 305176"/>
                <a:gd name="connsiteX19" fmla="*/ 125413 w 334963"/>
                <a:gd name="connsiteY19" fmla="*/ 238898 h 305176"/>
                <a:gd name="connsiteX20" fmla="*/ 128043 w 334963"/>
                <a:gd name="connsiteY20" fmla="*/ 241676 h 305176"/>
                <a:gd name="connsiteX21" fmla="*/ 206922 w 334963"/>
                <a:gd name="connsiteY21" fmla="*/ 241676 h 305176"/>
                <a:gd name="connsiteX22" fmla="*/ 209551 w 334963"/>
                <a:gd name="connsiteY22" fmla="*/ 238898 h 305176"/>
                <a:gd name="connsiteX23" fmla="*/ 209551 w 334963"/>
                <a:gd name="connsiteY23" fmla="*/ 233341 h 305176"/>
                <a:gd name="connsiteX24" fmla="*/ 206922 w 334963"/>
                <a:gd name="connsiteY24" fmla="*/ 230563 h 305176"/>
                <a:gd name="connsiteX25" fmla="*/ 128043 w 334963"/>
                <a:gd name="connsiteY25" fmla="*/ 230563 h 305176"/>
                <a:gd name="connsiteX26" fmla="*/ 128781 w 334963"/>
                <a:gd name="connsiteY26" fmla="*/ 219451 h 305176"/>
                <a:gd name="connsiteX27" fmla="*/ 207769 w 334963"/>
                <a:gd name="connsiteY27" fmla="*/ 219451 h 305176"/>
                <a:gd name="connsiteX28" fmla="*/ 222250 w 334963"/>
                <a:gd name="connsiteY28" fmla="*/ 233556 h 305176"/>
                <a:gd name="connsiteX29" fmla="*/ 222250 w 334963"/>
                <a:gd name="connsiteY29" fmla="*/ 238684 h 305176"/>
                <a:gd name="connsiteX30" fmla="*/ 207769 w 334963"/>
                <a:gd name="connsiteY30" fmla="*/ 252789 h 305176"/>
                <a:gd name="connsiteX31" fmla="*/ 128781 w 334963"/>
                <a:gd name="connsiteY31" fmla="*/ 252789 h 305176"/>
                <a:gd name="connsiteX32" fmla="*/ 114300 w 334963"/>
                <a:gd name="connsiteY32" fmla="*/ 238684 h 305176"/>
                <a:gd name="connsiteX33" fmla="*/ 114300 w 334963"/>
                <a:gd name="connsiteY33" fmla="*/ 233556 h 305176"/>
                <a:gd name="connsiteX34" fmla="*/ 128781 w 334963"/>
                <a:gd name="connsiteY34" fmla="*/ 219451 h 305176"/>
                <a:gd name="connsiteX35" fmla="*/ 266120 w 334963"/>
                <a:gd name="connsiteY35" fmla="*/ 168353 h 305176"/>
                <a:gd name="connsiteX36" fmla="*/ 305614 w 334963"/>
                <a:gd name="connsiteY36" fmla="*/ 198019 h 305176"/>
                <a:gd name="connsiteX37" fmla="*/ 306930 w 334963"/>
                <a:gd name="connsiteY37" fmla="*/ 205758 h 305176"/>
                <a:gd name="connsiteX38" fmla="*/ 301664 w 334963"/>
                <a:gd name="connsiteY38" fmla="*/ 208338 h 305176"/>
                <a:gd name="connsiteX39" fmla="*/ 299032 w 334963"/>
                <a:gd name="connsiteY39" fmla="*/ 207048 h 305176"/>
                <a:gd name="connsiteX40" fmla="*/ 259538 w 334963"/>
                <a:gd name="connsiteY40" fmla="*/ 178672 h 305176"/>
                <a:gd name="connsiteX41" fmla="*/ 258221 w 334963"/>
                <a:gd name="connsiteY41" fmla="*/ 169643 h 305176"/>
                <a:gd name="connsiteX42" fmla="*/ 266120 w 334963"/>
                <a:gd name="connsiteY42" fmla="*/ 168353 h 305176"/>
                <a:gd name="connsiteX43" fmla="*/ 75093 w 334963"/>
                <a:gd name="connsiteY43" fmla="*/ 166503 h 305176"/>
                <a:gd name="connsiteX44" fmla="*/ 83067 w 334963"/>
                <a:gd name="connsiteY44" fmla="*/ 167810 h 305176"/>
                <a:gd name="connsiteX45" fmla="*/ 81738 w 334963"/>
                <a:gd name="connsiteY45" fmla="*/ 175654 h 305176"/>
                <a:gd name="connsiteX46" fmla="*/ 39208 w 334963"/>
                <a:gd name="connsiteY46" fmla="*/ 207031 h 305176"/>
                <a:gd name="connsiteX47" fmla="*/ 35221 w 334963"/>
                <a:gd name="connsiteY47" fmla="*/ 208338 h 305176"/>
                <a:gd name="connsiteX48" fmla="*/ 31233 w 334963"/>
                <a:gd name="connsiteY48" fmla="*/ 205723 h 305176"/>
                <a:gd name="connsiteX49" fmla="*/ 32562 w 334963"/>
                <a:gd name="connsiteY49" fmla="*/ 197879 h 305176"/>
                <a:gd name="connsiteX50" fmla="*/ 75093 w 334963"/>
                <a:gd name="connsiteY50" fmla="*/ 166503 h 305176"/>
                <a:gd name="connsiteX51" fmla="*/ 284569 w 334963"/>
                <a:gd name="connsiteY51" fmla="*/ 98801 h 305176"/>
                <a:gd name="connsiteX52" fmla="*/ 329795 w 334963"/>
                <a:gd name="connsiteY52" fmla="*/ 98801 h 305176"/>
                <a:gd name="connsiteX53" fmla="*/ 334963 w 334963"/>
                <a:gd name="connsiteY53" fmla="*/ 104975 h 305176"/>
                <a:gd name="connsiteX54" fmla="*/ 329795 w 334963"/>
                <a:gd name="connsiteY54" fmla="*/ 109914 h 305176"/>
                <a:gd name="connsiteX55" fmla="*/ 284569 w 334963"/>
                <a:gd name="connsiteY55" fmla="*/ 109914 h 305176"/>
                <a:gd name="connsiteX56" fmla="*/ 279400 w 334963"/>
                <a:gd name="connsiteY56" fmla="*/ 104975 h 305176"/>
                <a:gd name="connsiteX57" fmla="*/ 284569 w 334963"/>
                <a:gd name="connsiteY57" fmla="*/ 98801 h 305176"/>
                <a:gd name="connsiteX58" fmla="*/ 5340 w 334963"/>
                <a:gd name="connsiteY58" fmla="*/ 98801 h 305176"/>
                <a:gd name="connsiteX59" fmla="*/ 53398 w 334963"/>
                <a:gd name="connsiteY59" fmla="*/ 98801 h 305176"/>
                <a:gd name="connsiteX60" fmla="*/ 58738 w 334963"/>
                <a:gd name="connsiteY60" fmla="*/ 104975 h 305176"/>
                <a:gd name="connsiteX61" fmla="*/ 53398 w 334963"/>
                <a:gd name="connsiteY61" fmla="*/ 109914 h 305176"/>
                <a:gd name="connsiteX62" fmla="*/ 5340 w 334963"/>
                <a:gd name="connsiteY62" fmla="*/ 109914 h 305176"/>
                <a:gd name="connsiteX63" fmla="*/ 0 w 334963"/>
                <a:gd name="connsiteY63" fmla="*/ 104975 h 305176"/>
                <a:gd name="connsiteX64" fmla="*/ 5340 w 334963"/>
                <a:gd name="connsiteY64" fmla="*/ 98801 h 305176"/>
                <a:gd name="connsiteX65" fmla="*/ 164887 w 334963"/>
                <a:gd name="connsiteY65" fmla="*/ 36888 h 305176"/>
                <a:gd name="connsiteX66" fmla="*/ 171451 w 334963"/>
                <a:gd name="connsiteY66" fmla="*/ 43604 h 305176"/>
                <a:gd name="connsiteX67" fmla="*/ 164887 w 334963"/>
                <a:gd name="connsiteY67" fmla="*/ 48977 h 305176"/>
                <a:gd name="connsiteX68" fmla="*/ 115003 w 334963"/>
                <a:gd name="connsiteY68" fmla="*/ 100022 h 305176"/>
                <a:gd name="connsiteX69" fmla="*/ 109752 w 334963"/>
                <a:gd name="connsiteY69" fmla="*/ 106738 h 305176"/>
                <a:gd name="connsiteX70" fmla="*/ 103188 w 334963"/>
                <a:gd name="connsiteY70" fmla="*/ 100022 h 305176"/>
                <a:gd name="connsiteX71" fmla="*/ 164887 w 334963"/>
                <a:gd name="connsiteY71" fmla="*/ 36888 h 305176"/>
                <a:gd name="connsiteX72" fmla="*/ 169069 w 334963"/>
                <a:gd name="connsiteY72" fmla="*/ 9901 h 305176"/>
                <a:gd name="connsiteX73" fmla="*/ 258763 w 334963"/>
                <a:gd name="connsiteY73" fmla="*/ 99286 h 305176"/>
                <a:gd name="connsiteX74" fmla="*/ 240297 w 334963"/>
                <a:gd name="connsiteY74" fmla="*/ 154495 h 305176"/>
                <a:gd name="connsiteX75" fmla="*/ 221830 w 334963"/>
                <a:gd name="connsiteY75" fmla="*/ 208389 h 305176"/>
                <a:gd name="connsiteX76" fmla="*/ 217873 w 334963"/>
                <a:gd name="connsiteY76" fmla="*/ 214962 h 305176"/>
                <a:gd name="connsiteX77" fmla="*/ 211278 w 334963"/>
                <a:gd name="connsiteY77" fmla="*/ 212333 h 305176"/>
                <a:gd name="connsiteX78" fmla="*/ 231064 w 334963"/>
                <a:gd name="connsiteY78" fmla="*/ 147923 h 305176"/>
                <a:gd name="connsiteX79" fmla="*/ 248211 w 334963"/>
                <a:gd name="connsiteY79" fmla="*/ 99286 h 305176"/>
                <a:gd name="connsiteX80" fmla="*/ 169069 w 334963"/>
                <a:gd name="connsiteY80" fmla="*/ 21731 h 305176"/>
                <a:gd name="connsiteX81" fmla="*/ 89927 w 334963"/>
                <a:gd name="connsiteY81" fmla="*/ 99286 h 305176"/>
                <a:gd name="connsiteX82" fmla="*/ 107075 w 334963"/>
                <a:gd name="connsiteY82" fmla="*/ 146608 h 305176"/>
                <a:gd name="connsiteX83" fmla="*/ 107075 w 334963"/>
                <a:gd name="connsiteY83" fmla="*/ 147923 h 305176"/>
                <a:gd name="connsiteX84" fmla="*/ 128179 w 334963"/>
                <a:gd name="connsiteY84" fmla="*/ 212333 h 305176"/>
                <a:gd name="connsiteX85" fmla="*/ 122903 w 334963"/>
                <a:gd name="connsiteY85" fmla="*/ 216276 h 305176"/>
                <a:gd name="connsiteX86" fmla="*/ 120265 w 334963"/>
                <a:gd name="connsiteY86" fmla="*/ 214962 h 305176"/>
                <a:gd name="connsiteX87" fmla="*/ 117627 w 334963"/>
                <a:gd name="connsiteY87" fmla="*/ 207075 h 305176"/>
                <a:gd name="connsiteX88" fmla="*/ 97842 w 334963"/>
                <a:gd name="connsiteY88" fmla="*/ 154495 h 305176"/>
                <a:gd name="connsiteX89" fmla="*/ 79375 w 334963"/>
                <a:gd name="connsiteY89" fmla="*/ 99286 h 305176"/>
                <a:gd name="connsiteX90" fmla="*/ 169069 w 334963"/>
                <a:gd name="connsiteY90" fmla="*/ 9901 h 305176"/>
                <a:gd name="connsiteX91" fmla="*/ 39107 w 334963"/>
                <a:gd name="connsiteY91" fmla="*/ 1482 h 305176"/>
                <a:gd name="connsiteX92" fmla="*/ 79917 w 334963"/>
                <a:gd name="connsiteY92" fmla="*/ 31115 h 305176"/>
                <a:gd name="connsiteX93" fmla="*/ 81234 w 334963"/>
                <a:gd name="connsiteY93" fmla="*/ 40544 h 305176"/>
                <a:gd name="connsiteX94" fmla="*/ 75968 w 334963"/>
                <a:gd name="connsiteY94" fmla="*/ 43238 h 305176"/>
                <a:gd name="connsiteX95" fmla="*/ 72019 w 334963"/>
                <a:gd name="connsiteY95" fmla="*/ 41891 h 305176"/>
                <a:gd name="connsiteX96" fmla="*/ 32525 w 334963"/>
                <a:gd name="connsiteY96" fmla="*/ 10911 h 305176"/>
                <a:gd name="connsiteX97" fmla="*/ 31208 w 334963"/>
                <a:gd name="connsiteY97" fmla="*/ 2829 h 305176"/>
                <a:gd name="connsiteX98" fmla="*/ 39107 w 334963"/>
                <a:gd name="connsiteY98" fmla="*/ 1482 h 305176"/>
                <a:gd name="connsiteX99" fmla="*/ 299086 w 334963"/>
                <a:gd name="connsiteY99" fmla="*/ 1451 h 305176"/>
                <a:gd name="connsiteX100" fmla="*/ 306944 w 334963"/>
                <a:gd name="connsiteY100" fmla="*/ 2782 h 305176"/>
                <a:gd name="connsiteX101" fmla="*/ 305634 w 334963"/>
                <a:gd name="connsiteY101" fmla="*/ 10771 h 305176"/>
                <a:gd name="connsiteX102" fmla="*/ 267653 w 334963"/>
                <a:gd name="connsiteY102" fmla="*/ 38732 h 305176"/>
                <a:gd name="connsiteX103" fmla="*/ 265033 w 334963"/>
                <a:gd name="connsiteY103" fmla="*/ 40063 h 305176"/>
                <a:gd name="connsiteX104" fmla="*/ 259795 w 334963"/>
                <a:gd name="connsiteY104" fmla="*/ 37400 h 305176"/>
                <a:gd name="connsiteX105" fmla="*/ 261104 w 334963"/>
                <a:gd name="connsiteY105" fmla="*/ 29411 h 3051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Lst>
              <a:rect l="l" t="t" r="r" b="b"/>
              <a:pathLst>
                <a:path w="334963" h="305176">
                  <a:moveTo>
                    <a:pt x="138332" y="262313"/>
                  </a:moveTo>
                  <a:cubicBezTo>
                    <a:pt x="140960" y="262313"/>
                    <a:pt x="143587" y="264992"/>
                    <a:pt x="143587" y="267671"/>
                  </a:cubicBezTo>
                  <a:cubicBezTo>
                    <a:pt x="143587" y="267671"/>
                    <a:pt x="143587" y="267671"/>
                    <a:pt x="143587" y="279726"/>
                  </a:cubicBezTo>
                  <a:cubicBezTo>
                    <a:pt x="143587" y="279726"/>
                    <a:pt x="143587" y="279726"/>
                    <a:pt x="169863" y="291781"/>
                  </a:cubicBezTo>
                  <a:cubicBezTo>
                    <a:pt x="169863" y="291781"/>
                    <a:pt x="169863" y="291781"/>
                    <a:pt x="196139" y="279726"/>
                  </a:cubicBezTo>
                  <a:cubicBezTo>
                    <a:pt x="196139" y="279726"/>
                    <a:pt x="196139" y="279726"/>
                    <a:pt x="196139" y="267671"/>
                  </a:cubicBezTo>
                  <a:cubicBezTo>
                    <a:pt x="196139" y="264992"/>
                    <a:pt x="198767" y="262313"/>
                    <a:pt x="201394" y="262313"/>
                  </a:cubicBezTo>
                  <a:cubicBezTo>
                    <a:pt x="205336" y="262313"/>
                    <a:pt x="207963" y="264992"/>
                    <a:pt x="207963" y="267671"/>
                  </a:cubicBezTo>
                  <a:cubicBezTo>
                    <a:pt x="207963" y="267671"/>
                    <a:pt x="207963" y="267671"/>
                    <a:pt x="207963" y="283745"/>
                  </a:cubicBezTo>
                  <a:cubicBezTo>
                    <a:pt x="207963" y="285084"/>
                    <a:pt x="206649" y="287763"/>
                    <a:pt x="204022" y="289102"/>
                  </a:cubicBezTo>
                  <a:cubicBezTo>
                    <a:pt x="204022" y="289102"/>
                    <a:pt x="204022" y="289102"/>
                    <a:pt x="172491" y="303837"/>
                  </a:cubicBezTo>
                  <a:cubicBezTo>
                    <a:pt x="171177" y="303837"/>
                    <a:pt x="171177" y="305176"/>
                    <a:pt x="169863" y="305176"/>
                  </a:cubicBezTo>
                  <a:cubicBezTo>
                    <a:pt x="168549" y="305176"/>
                    <a:pt x="168549" y="303837"/>
                    <a:pt x="167236" y="303837"/>
                  </a:cubicBezTo>
                  <a:cubicBezTo>
                    <a:pt x="167236" y="303837"/>
                    <a:pt x="167236" y="303837"/>
                    <a:pt x="135705" y="289102"/>
                  </a:cubicBezTo>
                  <a:cubicBezTo>
                    <a:pt x="133077" y="287763"/>
                    <a:pt x="131763" y="286423"/>
                    <a:pt x="131763" y="283745"/>
                  </a:cubicBezTo>
                  <a:cubicBezTo>
                    <a:pt x="131763" y="283745"/>
                    <a:pt x="131763" y="283745"/>
                    <a:pt x="131763" y="267671"/>
                  </a:cubicBezTo>
                  <a:cubicBezTo>
                    <a:pt x="131763" y="264992"/>
                    <a:pt x="134391" y="262313"/>
                    <a:pt x="138332" y="262313"/>
                  </a:cubicBezTo>
                  <a:close/>
                  <a:moveTo>
                    <a:pt x="128043" y="230563"/>
                  </a:moveTo>
                  <a:cubicBezTo>
                    <a:pt x="126728" y="230563"/>
                    <a:pt x="125413" y="231952"/>
                    <a:pt x="125413" y="233341"/>
                  </a:cubicBezTo>
                  <a:cubicBezTo>
                    <a:pt x="125413" y="233341"/>
                    <a:pt x="125413" y="233341"/>
                    <a:pt x="125413" y="238898"/>
                  </a:cubicBezTo>
                  <a:cubicBezTo>
                    <a:pt x="125413" y="240287"/>
                    <a:pt x="126728" y="241676"/>
                    <a:pt x="128043" y="241676"/>
                  </a:cubicBezTo>
                  <a:cubicBezTo>
                    <a:pt x="128043" y="241676"/>
                    <a:pt x="128043" y="241676"/>
                    <a:pt x="206922" y="241676"/>
                  </a:cubicBezTo>
                  <a:cubicBezTo>
                    <a:pt x="208237" y="241676"/>
                    <a:pt x="209551" y="240287"/>
                    <a:pt x="209551" y="238898"/>
                  </a:cubicBezTo>
                  <a:cubicBezTo>
                    <a:pt x="209551" y="238898"/>
                    <a:pt x="209551" y="238898"/>
                    <a:pt x="209551" y="233341"/>
                  </a:cubicBezTo>
                  <a:cubicBezTo>
                    <a:pt x="209551" y="231952"/>
                    <a:pt x="208237" y="230563"/>
                    <a:pt x="206922" y="230563"/>
                  </a:cubicBezTo>
                  <a:cubicBezTo>
                    <a:pt x="206922" y="230563"/>
                    <a:pt x="206922" y="230563"/>
                    <a:pt x="128043" y="230563"/>
                  </a:cubicBezTo>
                  <a:close/>
                  <a:moveTo>
                    <a:pt x="128781" y="219451"/>
                  </a:moveTo>
                  <a:cubicBezTo>
                    <a:pt x="128781" y="219451"/>
                    <a:pt x="128781" y="219451"/>
                    <a:pt x="207769" y="219451"/>
                  </a:cubicBezTo>
                  <a:cubicBezTo>
                    <a:pt x="215668" y="219451"/>
                    <a:pt x="222250" y="225862"/>
                    <a:pt x="222250" y="233556"/>
                  </a:cubicBezTo>
                  <a:cubicBezTo>
                    <a:pt x="222250" y="233556"/>
                    <a:pt x="222250" y="233556"/>
                    <a:pt x="222250" y="238684"/>
                  </a:cubicBezTo>
                  <a:cubicBezTo>
                    <a:pt x="222250" y="246378"/>
                    <a:pt x="215668" y="252789"/>
                    <a:pt x="207769" y="252789"/>
                  </a:cubicBezTo>
                  <a:cubicBezTo>
                    <a:pt x="207769" y="252789"/>
                    <a:pt x="207769" y="252789"/>
                    <a:pt x="128781" y="252789"/>
                  </a:cubicBezTo>
                  <a:cubicBezTo>
                    <a:pt x="120883" y="252789"/>
                    <a:pt x="114300" y="246378"/>
                    <a:pt x="114300" y="238684"/>
                  </a:cubicBezTo>
                  <a:cubicBezTo>
                    <a:pt x="114300" y="238684"/>
                    <a:pt x="114300" y="238684"/>
                    <a:pt x="114300" y="233556"/>
                  </a:cubicBezTo>
                  <a:cubicBezTo>
                    <a:pt x="114300" y="225862"/>
                    <a:pt x="120883" y="219451"/>
                    <a:pt x="128781" y="219451"/>
                  </a:cubicBezTo>
                  <a:close/>
                  <a:moveTo>
                    <a:pt x="266120" y="168353"/>
                  </a:moveTo>
                  <a:cubicBezTo>
                    <a:pt x="266120" y="168353"/>
                    <a:pt x="266120" y="168353"/>
                    <a:pt x="305614" y="198019"/>
                  </a:cubicBezTo>
                  <a:cubicBezTo>
                    <a:pt x="308247" y="199309"/>
                    <a:pt x="309563" y="203179"/>
                    <a:pt x="306930" y="205758"/>
                  </a:cubicBezTo>
                  <a:cubicBezTo>
                    <a:pt x="305614" y="207048"/>
                    <a:pt x="304297" y="208338"/>
                    <a:pt x="301664" y="208338"/>
                  </a:cubicBezTo>
                  <a:cubicBezTo>
                    <a:pt x="301664" y="208338"/>
                    <a:pt x="300348" y="208338"/>
                    <a:pt x="299032" y="207048"/>
                  </a:cubicBezTo>
                  <a:cubicBezTo>
                    <a:pt x="299032" y="207048"/>
                    <a:pt x="299032" y="207048"/>
                    <a:pt x="259538" y="178672"/>
                  </a:cubicBezTo>
                  <a:cubicBezTo>
                    <a:pt x="256905" y="176092"/>
                    <a:pt x="255588" y="172222"/>
                    <a:pt x="258221" y="169643"/>
                  </a:cubicBezTo>
                  <a:cubicBezTo>
                    <a:pt x="259538" y="167063"/>
                    <a:pt x="263487" y="167063"/>
                    <a:pt x="266120" y="168353"/>
                  </a:cubicBezTo>
                  <a:close/>
                  <a:moveTo>
                    <a:pt x="75093" y="166503"/>
                  </a:moveTo>
                  <a:cubicBezTo>
                    <a:pt x="77751" y="163888"/>
                    <a:pt x="81738" y="165195"/>
                    <a:pt x="83067" y="167810"/>
                  </a:cubicBezTo>
                  <a:cubicBezTo>
                    <a:pt x="85725" y="170425"/>
                    <a:pt x="84396" y="174347"/>
                    <a:pt x="81738" y="175654"/>
                  </a:cubicBezTo>
                  <a:cubicBezTo>
                    <a:pt x="81738" y="175654"/>
                    <a:pt x="81738" y="175654"/>
                    <a:pt x="39208" y="207031"/>
                  </a:cubicBezTo>
                  <a:cubicBezTo>
                    <a:pt x="37879" y="208338"/>
                    <a:pt x="36550" y="208338"/>
                    <a:pt x="35221" y="208338"/>
                  </a:cubicBezTo>
                  <a:cubicBezTo>
                    <a:pt x="33892" y="208338"/>
                    <a:pt x="31233" y="207031"/>
                    <a:pt x="31233" y="205723"/>
                  </a:cubicBezTo>
                  <a:cubicBezTo>
                    <a:pt x="28575" y="203109"/>
                    <a:pt x="29904" y="199187"/>
                    <a:pt x="32562" y="197879"/>
                  </a:cubicBezTo>
                  <a:cubicBezTo>
                    <a:pt x="32562" y="197879"/>
                    <a:pt x="32562" y="197879"/>
                    <a:pt x="75093" y="166503"/>
                  </a:cubicBezTo>
                  <a:close/>
                  <a:moveTo>
                    <a:pt x="284569" y="98801"/>
                  </a:moveTo>
                  <a:cubicBezTo>
                    <a:pt x="284569" y="98801"/>
                    <a:pt x="284569" y="98801"/>
                    <a:pt x="329795" y="98801"/>
                  </a:cubicBezTo>
                  <a:cubicBezTo>
                    <a:pt x="332379" y="98801"/>
                    <a:pt x="334963" y="101271"/>
                    <a:pt x="334963" y="104975"/>
                  </a:cubicBezTo>
                  <a:cubicBezTo>
                    <a:pt x="334963" y="107444"/>
                    <a:pt x="332379" y="109914"/>
                    <a:pt x="329795" y="109914"/>
                  </a:cubicBezTo>
                  <a:cubicBezTo>
                    <a:pt x="329795" y="109914"/>
                    <a:pt x="329795" y="109914"/>
                    <a:pt x="284569" y="109914"/>
                  </a:cubicBezTo>
                  <a:cubicBezTo>
                    <a:pt x="281985" y="109914"/>
                    <a:pt x="279400" y="107444"/>
                    <a:pt x="279400" y="104975"/>
                  </a:cubicBezTo>
                  <a:cubicBezTo>
                    <a:pt x="279400" y="101271"/>
                    <a:pt x="281985" y="98801"/>
                    <a:pt x="284569" y="98801"/>
                  </a:cubicBezTo>
                  <a:close/>
                  <a:moveTo>
                    <a:pt x="5340" y="98801"/>
                  </a:moveTo>
                  <a:cubicBezTo>
                    <a:pt x="5340" y="98801"/>
                    <a:pt x="5340" y="98801"/>
                    <a:pt x="53398" y="98801"/>
                  </a:cubicBezTo>
                  <a:cubicBezTo>
                    <a:pt x="56068" y="98801"/>
                    <a:pt x="58738" y="101271"/>
                    <a:pt x="58738" y="104975"/>
                  </a:cubicBezTo>
                  <a:cubicBezTo>
                    <a:pt x="58738" y="107444"/>
                    <a:pt x="56068" y="109914"/>
                    <a:pt x="53398" y="109914"/>
                  </a:cubicBezTo>
                  <a:cubicBezTo>
                    <a:pt x="53398" y="109914"/>
                    <a:pt x="53398" y="109914"/>
                    <a:pt x="5340" y="109914"/>
                  </a:cubicBezTo>
                  <a:cubicBezTo>
                    <a:pt x="2670" y="109914"/>
                    <a:pt x="0" y="107444"/>
                    <a:pt x="0" y="104975"/>
                  </a:cubicBezTo>
                  <a:cubicBezTo>
                    <a:pt x="0" y="101271"/>
                    <a:pt x="2670" y="98801"/>
                    <a:pt x="5340" y="98801"/>
                  </a:cubicBezTo>
                  <a:close/>
                  <a:moveTo>
                    <a:pt x="164887" y="36888"/>
                  </a:moveTo>
                  <a:cubicBezTo>
                    <a:pt x="168826" y="36888"/>
                    <a:pt x="171451" y="40918"/>
                    <a:pt x="171451" y="43604"/>
                  </a:cubicBezTo>
                  <a:cubicBezTo>
                    <a:pt x="171451" y="46291"/>
                    <a:pt x="168826" y="48977"/>
                    <a:pt x="164887" y="48977"/>
                  </a:cubicBezTo>
                  <a:cubicBezTo>
                    <a:pt x="137320" y="48977"/>
                    <a:pt x="115003" y="71813"/>
                    <a:pt x="115003" y="100022"/>
                  </a:cubicBezTo>
                  <a:cubicBezTo>
                    <a:pt x="115003" y="104051"/>
                    <a:pt x="112377" y="106738"/>
                    <a:pt x="109752" y="106738"/>
                  </a:cubicBezTo>
                  <a:cubicBezTo>
                    <a:pt x="105814" y="106738"/>
                    <a:pt x="103188" y="104051"/>
                    <a:pt x="103188" y="100022"/>
                  </a:cubicBezTo>
                  <a:cubicBezTo>
                    <a:pt x="103188" y="65097"/>
                    <a:pt x="130756" y="36888"/>
                    <a:pt x="164887" y="36888"/>
                  </a:cubicBezTo>
                  <a:close/>
                  <a:moveTo>
                    <a:pt x="169069" y="9901"/>
                  </a:moveTo>
                  <a:cubicBezTo>
                    <a:pt x="219192" y="9901"/>
                    <a:pt x="258763" y="50650"/>
                    <a:pt x="258763" y="99286"/>
                  </a:cubicBezTo>
                  <a:cubicBezTo>
                    <a:pt x="258763" y="120318"/>
                    <a:pt x="253487" y="138721"/>
                    <a:pt x="240297" y="154495"/>
                  </a:cubicBezTo>
                  <a:cubicBezTo>
                    <a:pt x="215235" y="189986"/>
                    <a:pt x="221830" y="207075"/>
                    <a:pt x="221830" y="208389"/>
                  </a:cubicBezTo>
                  <a:cubicBezTo>
                    <a:pt x="223149" y="211018"/>
                    <a:pt x="221830" y="213647"/>
                    <a:pt x="217873" y="214962"/>
                  </a:cubicBezTo>
                  <a:cubicBezTo>
                    <a:pt x="215235" y="216276"/>
                    <a:pt x="212597" y="214962"/>
                    <a:pt x="211278" y="212333"/>
                  </a:cubicBezTo>
                  <a:cubicBezTo>
                    <a:pt x="209959" y="211018"/>
                    <a:pt x="200726" y="188672"/>
                    <a:pt x="231064" y="147923"/>
                  </a:cubicBezTo>
                  <a:cubicBezTo>
                    <a:pt x="241616" y="133463"/>
                    <a:pt x="248211" y="117689"/>
                    <a:pt x="248211" y="99286"/>
                  </a:cubicBezTo>
                  <a:cubicBezTo>
                    <a:pt x="248211" y="55908"/>
                    <a:pt x="212597" y="21731"/>
                    <a:pt x="169069" y="21731"/>
                  </a:cubicBezTo>
                  <a:cubicBezTo>
                    <a:pt x="125541" y="21731"/>
                    <a:pt x="89927" y="55908"/>
                    <a:pt x="89927" y="99286"/>
                  </a:cubicBezTo>
                  <a:cubicBezTo>
                    <a:pt x="89927" y="116375"/>
                    <a:pt x="96523" y="133463"/>
                    <a:pt x="107075" y="146608"/>
                  </a:cubicBezTo>
                  <a:cubicBezTo>
                    <a:pt x="107075" y="147923"/>
                    <a:pt x="107075" y="147923"/>
                    <a:pt x="107075" y="147923"/>
                  </a:cubicBezTo>
                  <a:cubicBezTo>
                    <a:pt x="137413" y="189986"/>
                    <a:pt x="129498" y="211018"/>
                    <a:pt x="128179" y="212333"/>
                  </a:cubicBezTo>
                  <a:cubicBezTo>
                    <a:pt x="126860" y="214962"/>
                    <a:pt x="124222" y="216276"/>
                    <a:pt x="122903" y="216276"/>
                  </a:cubicBezTo>
                  <a:cubicBezTo>
                    <a:pt x="121584" y="216276"/>
                    <a:pt x="120265" y="216276"/>
                    <a:pt x="120265" y="214962"/>
                  </a:cubicBezTo>
                  <a:cubicBezTo>
                    <a:pt x="117627" y="213647"/>
                    <a:pt x="116308" y="211018"/>
                    <a:pt x="117627" y="207075"/>
                  </a:cubicBezTo>
                  <a:cubicBezTo>
                    <a:pt x="117627" y="207075"/>
                    <a:pt x="124222" y="191301"/>
                    <a:pt x="97842" y="154495"/>
                  </a:cubicBezTo>
                  <a:cubicBezTo>
                    <a:pt x="84651" y="138721"/>
                    <a:pt x="79375" y="120318"/>
                    <a:pt x="79375" y="99286"/>
                  </a:cubicBezTo>
                  <a:cubicBezTo>
                    <a:pt x="79375" y="50650"/>
                    <a:pt x="118946" y="9901"/>
                    <a:pt x="169069" y="9901"/>
                  </a:cubicBezTo>
                  <a:close/>
                  <a:moveTo>
                    <a:pt x="39107" y="1482"/>
                  </a:moveTo>
                  <a:cubicBezTo>
                    <a:pt x="39107" y="1482"/>
                    <a:pt x="39107" y="1482"/>
                    <a:pt x="79917" y="31115"/>
                  </a:cubicBezTo>
                  <a:cubicBezTo>
                    <a:pt x="82550" y="33809"/>
                    <a:pt x="82550" y="37850"/>
                    <a:pt x="81234" y="40544"/>
                  </a:cubicBezTo>
                  <a:cubicBezTo>
                    <a:pt x="79917" y="41891"/>
                    <a:pt x="78601" y="43238"/>
                    <a:pt x="75968" y="43238"/>
                  </a:cubicBezTo>
                  <a:cubicBezTo>
                    <a:pt x="74651" y="43238"/>
                    <a:pt x="73335" y="41891"/>
                    <a:pt x="72019" y="41891"/>
                  </a:cubicBezTo>
                  <a:lnTo>
                    <a:pt x="32525" y="10911"/>
                  </a:lnTo>
                  <a:cubicBezTo>
                    <a:pt x="29892" y="8217"/>
                    <a:pt x="28575" y="5523"/>
                    <a:pt x="31208" y="2829"/>
                  </a:cubicBezTo>
                  <a:cubicBezTo>
                    <a:pt x="32525" y="135"/>
                    <a:pt x="36474" y="-1212"/>
                    <a:pt x="39107" y="1482"/>
                  </a:cubicBezTo>
                  <a:close/>
                  <a:moveTo>
                    <a:pt x="299086" y="1451"/>
                  </a:moveTo>
                  <a:cubicBezTo>
                    <a:pt x="301705" y="-1212"/>
                    <a:pt x="305634" y="119"/>
                    <a:pt x="306944" y="2782"/>
                  </a:cubicBezTo>
                  <a:cubicBezTo>
                    <a:pt x="309563" y="5445"/>
                    <a:pt x="308254" y="8108"/>
                    <a:pt x="305634" y="10771"/>
                  </a:cubicBezTo>
                  <a:cubicBezTo>
                    <a:pt x="305634" y="10771"/>
                    <a:pt x="305634" y="10771"/>
                    <a:pt x="267653" y="38732"/>
                  </a:cubicBezTo>
                  <a:cubicBezTo>
                    <a:pt x="266343" y="40063"/>
                    <a:pt x="265033" y="40063"/>
                    <a:pt x="265033" y="40063"/>
                  </a:cubicBezTo>
                  <a:cubicBezTo>
                    <a:pt x="262414" y="40063"/>
                    <a:pt x="261104" y="38732"/>
                    <a:pt x="259795" y="37400"/>
                  </a:cubicBezTo>
                  <a:cubicBezTo>
                    <a:pt x="257175" y="34737"/>
                    <a:pt x="258485" y="30743"/>
                    <a:pt x="261104" y="29411"/>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8580" tIns="34290" rIns="68580" bIns="34290" numCol="1" spcCol="0" rtlCol="0" fromWordArt="0" anchor="ctr" anchorCtr="0" forceAA="0" compatLnSpc="1">
              <a:prstTxWarp prst="textNoShape">
                <a:avLst/>
              </a:prstTxWarp>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1350">
                <a:solidFill>
                  <a:schemeClr val="tx1">
                    <a:lumMod val="65000"/>
                    <a:lumOff val="35000"/>
                  </a:schemeClr>
                </a:solidFill>
                <a:cs typeface="+mn-ea"/>
                <a:sym typeface="+mn-lt"/>
              </a:endParaRPr>
            </a:p>
          </p:txBody>
        </p:sp>
      </p:grpSp>
      <p:grpSp>
        <p:nvGrpSpPr>
          <p:cNvPr id="28" name="组合 27"/>
          <p:cNvGrpSpPr/>
          <p:nvPr/>
        </p:nvGrpSpPr>
        <p:grpSpPr>
          <a:xfrm>
            <a:off x="789609" y="1644458"/>
            <a:ext cx="655806" cy="655806"/>
            <a:chOff x="1336777" y="2215111"/>
            <a:chExt cx="1103576" cy="1103576"/>
          </a:xfrm>
        </p:grpSpPr>
        <p:sp>
          <p:nvSpPr>
            <p:cNvPr id="29" name="椭圆 28"/>
            <p:cNvSpPr/>
            <p:nvPr/>
          </p:nvSpPr>
          <p:spPr>
            <a:xfrm>
              <a:off x="1336777" y="2215111"/>
              <a:ext cx="1103576" cy="1103576"/>
            </a:xfrm>
            <a:prstGeom prst="ellipse">
              <a:avLst/>
            </a:prstGeom>
            <a:solidFill>
              <a:srgbClr val="033E78"/>
            </a:solidFill>
            <a:ln>
              <a:noFill/>
            </a:ln>
            <a:effectLst>
              <a:outerShdw blurRad="635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8580" tIns="34290" rIns="68580" bIns="34290" numCol="1" spcCol="0" rtlCol="0" fromWordArt="0" anchor="ctr" anchorCtr="0" forceAA="0" compatLnSpc="1">
              <a:prstTxWarp prst="textNoShape">
                <a:avLst/>
              </a:prstTxWarp>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1350" dirty="0">
                <a:solidFill>
                  <a:schemeClr val="tx1">
                    <a:lumMod val="65000"/>
                    <a:lumOff val="35000"/>
                  </a:schemeClr>
                </a:solidFill>
                <a:cs typeface="+mn-ea"/>
                <a:sym typeface="+mn-lt"/>
              </a:endParaRPr>
            </a:p>
          </p:txBody>
        </p:sp>
        <p:sp>
          <p:nvSpPr>
            <p:cNvPr id="30" name="椭圆 20">
              <a:hlinkClick r:id="rId3" action="ppaction://hlinksldjump"/>
            </p:cNvPr>
            <p:cNvSpPr/>
            <p:nvPr/>
          </p:nvSpPr>
          <p:spPr>
            <a:xfrm>
              <a:off x="1684301" y="2569575"/>
              <a:ext cx="408528" cy="408528"/>
            </a:xfrm>
            <a:custGeom>
              <a:avLst/>
              <a:gdLst>
                <a:gd name="connsiteX0" fmla="*/ 157638 w 338138"/>
                <a:gd name="connsiteY0" fmla="*/ 144463 h 338138"/>
                <a:gd name="connsiteX1" fmla="*/ 165544 w 338138"/>
                <a:gd name="connsiteY1" fmla="*/ 148443 h 338138"/>
                <a:gd name="connsiteX2" fmla="*/ 249865 w 338138"/>
                <a:gd name="connsiteY2" fmla="*/ 233341 h 338138"/>
                <a:gd name="connsiteX3" fmla="*/ 280167 w 338138"/>
                <a:gd name="connsiteY3" fmla="*/ 232015 h 338138"/>
                <a:gd name="connsiteX4" fmla="*/ 286755 w 338138"/>
                <a:gd name="connsiteY4" fmla="*/ 234668 h 338138"/>
                <a:gd name="connsiteX5" fmla="*/ 335503 w 338138"/>
                <a:gd name="connsiteY5" fmla="*/ 283750 h 338138"/>
                <a:gd name="connsiteX6" fmla="*/ 338138 w 338138"/>
                <a:gd name="connsiteY6" fmla="*/ 293036 h 338138"/>
                <a:gd name="connsiteX7" fmla="*/ 330233 w 338138"/>
                <a:gd name="connsiteY7" fmla="*/ 298342 h 338138"/>
                <a:gd name="connsiteX8" fmla="*/ 311788 w 338138"/>
                <a:gd name="connsiteY8" fmla="*/ 303648 h 338138"/>
                <a:gd name="connsiteX9" fmla="*/ 303883 w 338138"/>
                <a:gd name="connsiteY9" fmla="*/ 310281 h 338138"/>
                <a:gd name="connsiteX10" fmla="*/ 299930 w 338138"/>
                <a:gd name="connsiteY10" fmla="*/ 331505 h 338138"/>
                <a:gd name="connsiteX11" fmla="*/ 293343 w 338138"/>
                <a:gd name="connsiteY11" fmla="*/ 338138 h 338138"/>
                <a:gd name="connsiteX12" fmla="*/ 290708 w 338138"/>
                <a:gd name="connsiteY12" fmla="*/ 338138 h 338138"/>
                <a:gd name="connsiteX13" fmla="*/ 284120 w 338138"/>
                <a:gd name="connsiteY13" fmla="*/ 335485 h 338138"/>
                <a:gd name="connsiteX14" fmla="*/ 235372 w 338138"/>
                <a:gd name="connsiteY14" fmla="*/ 286403 h 338138"/>
                <a:gd name="connsiteX15" fmla="*/ 232737 w 338138"/>
                <a:gd name="connsiteY15" fmla="*/ 279770 h 338138"/>
                <a:gd name="connsiteX16" fmla="*/ 234054 w 338138"/>
                <a:gd name="connsiteY16" fmla="*/ 249260 h 338138"/>
                <a:gd name="connsiteX17" fmla="*/ 149733 w 338138"/>
                <a:gd name="connsiteY17" fmla="*/ 164361 h 338138"/>
                <a:gd name="connsiteX18" fmla="*/ 149733 w 338138"/>
                <a:gd name="connsiteY18" fmla="*/ 148443 h 338138"/>
                <a:gd name="connsiteX19" fmla="*/ 157638 w 338138"/>
                <a:gd name="connsiteY19" fmla="*/ 144463 h 338138"/>
                <a:gd name="connsiteX20" fmla="*/ 145922 w 338138"/>
                <a:gd name="connsiteY20" fmla="*/ 120650 h 338138"/>
                <a:gd name="connsiteX21" fmla="*/ 169863 w 338138"/>
                <a:gd name="connsiteY21" fmla="*/ 137383 h 338138"/>
                <a:gd name="connsiteX22" fmla="*/ 157893 w 338138"/>
                <a:gd name="connsiteY22" fmla="*/ 133522 h 338138"/>
                <a:gd name="connsiteX23" fmla="*/ 141931 w 338138"/>
                <a:gd name="connsiteY23" fmla="*/ 141245 h 338138"/>
                <a:gd name="connsiteX24" fmla="*/ 137941 w 338138"/>
                <a:gd name="connsiteY24" fmla="*/ 168275 h 338138"/>
                <a:gd name="connsiteX25" fmla="*/ 120650 w 338138"/>
                <a:gd name="connsiteY25" fmla="*/ 145106 h 338138"/>
                <a:gd name="connsiteX26" fmla="*/ 145922 w 338138"/>
                <a:gd name="connsiteY26" fmla="*/ 120650 h 338138"/>
                <a:gd name="connsiteX27" fmla="*/ 146051 w 338138"/>
                <a:gd name="connsiteY27" fmla="*/ 60325 h 338138"/>
                <a:gd name="connsiteX28" fmla="*/ 230188 w 338138"/>
                <a:gd name="connsiteY28" fmla="*/ 145257 h 338138"/>
                <a:gd name="connsiteX29" fmla="*/ 219671 w 338138"/>
                <a:gd name="connsiteY29" fmla="*/ 186395 h 338138"/>
                <a:gd name="connsiteX30" fmla="*/ 193378 w 338138"/>
                <a:gd name="connsiteY30" fmla="*/ 161181 h 338138"/>
                <a:gd name="connsiteX31" fmla="*/ 196007 w 338138"/>
                <a:gd name="connsiteY31" fmla="*/ 145257 h 338138"/>
                <a:gd name="connsiteX32" fmla="*/ 146051 w 338138"/>
                <a:gd name="connsiteY32" fmla="*/ 94828 h 338138"/>
                <a:gd name="connsiteX33" fmla="*/ 96094 w 338138"/>
                <a:gd name="connsiteY33" fmla="*/ 145257 h 338138"/>
                <a:gd name="connsiteX34" fmla="*/ 146051 w 338138"/>
                <a:gd name="connsiteY34" fmla="*/ 195685 h 338138"/>
                <a:gd name="connsiteX35" fmla="*/ 161827 w 338138"/>
                <a:gd name="connsiteY35" fmla="*/ 193031 h 338138"/>
                <a:gd name="connsiteX36" fmla="*/ 188119 w 338138"/>
                <a:gd name="connsiteY36" fmla="*/ 219572 h 338138"/>
                <a:gd name="connsiteX37" fmla="*/ 146051 w 338138"/>
                <a:gd name="connsiteY37" fmla="*/ 230188 h 338138"/>
                <a:gd name="connsiteX38" fmla="*/ 61913 w 338138"/>
                <a:gd name="connsiteY38" fmla="*/ 145257 h 338138"/>
                <a:gd name="connsiteX39" fmla="*/ 146051 w 338138"/>
                <a:gd name="connsiteY39" fmla="*/ 60325 h 338138"/>
                <a:gd name="connsiteX40" fmla="*/ 145257 w 338138"/>
                <a:gd name="connsiteY40" fmla="*/ 0 h 338138"/>
                <a:gd name="connsiteX41" fmla="*/ 290513 w 338138"/>
                <a:gd name="connsiteY41" fmla="*/ 145257 h 338138"/>
                <a:gd name="connsiteX42" fmla="*/ 269385 w 338138"/>
                <a:gd name="connsiteY42" fmla="*/ 221846 h 338138"/>
                <a:gd name="connsiteX43" fmla="*/ 254859 w 338138"/>
                <a:gd name="connsiteY43" fmla="*/ 221846 h 338138"/>
                <a:gd name="connsiteX44" fmla="*/ 239013 w 338138"/>
                <a:gd name="connsiteY44" fmla="*/ 206000 h 338138"/>
                <a:gd name="connsiteX45" fmla="*/ 256180 w 338138"/>
                <a:gd name="connsiteY45" fmla="*/ 145257 h 338138"/>
                <a:gd name="connsiteX46" fmla="*/ 145257 w 338138"/>
                <a:gd name="connsiteY46" fmla="*/ 34333 h 338138"/>
                <a:gd name="connsiteX47" fmla="*/ 34333 w 338138"/>
                <a:gd name="connsiteY47" fmla="*/ 145257 h 338138"/>
                <a:gd name="connsiteX48" fmla="*/ 145257 w 338138"/>
                <a:gd name="connsiteY48" fmla="*/ 256180 h 338138"/>
                <a:gd name="connsiteX49" fmla="*/ 206000 w 338138"/>
                <a:gd name="connsiteY49" fmla="*/ 239013 h 338138"/>
                <a:gd name="connsiteX50" fmla="*/ 221847 w 338138"/>
                <a:gd name="connsiteY50" fmla="*/ 254859 h 338138"/>
                <a:gd name="connsiteX51" fmla="*/ 221847 w 338138"/>
                <a:gd name="connsiteY51" fmla="*/ 269385 h 338138"/>
                <a:gd name="connsiteX52" fmla="*/ 145257 w 338138"/>
                <a:gd name="connsiteY52" fmla="*/ 290513 h 338138"/>
                <a:gd name="connsiteX53" fmla="*/ 0 w 338138"/>
                <a:gd name="connsiteY53" fmla="*/ 145257 h 338138"/>
                <a:gd name="connsiteX54" fmla="*/ 145257 w 338138"/>
                <a:gd name="connsiteY54" fmla="*/ 0 h 338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Lst>
              <a:rect l="l" t="t" r="r" b="b"/>
              <a:pathLst>
                <a:path w="338138" h="338138">
                  <a:moveTo>
                    <a:pt x="157638" y="144463"/>
                  </a:moveTo>
                  <a:cubicBezTo>
                    <a:pt x="160273" y="144463"/>
                    <a:pt x="162908" y="145790"/>
                    <a:pt x="165544" y="148443"/>
                  </a:cubicBezTo>
                  <a:cubicBezTo>
                    <a:pt x="165544" y="148443"/>
                    <a:pt x="165544" y="148443"/>
                    <a:pt x="249865" y="233341"/>
                  </a:cubicBezTo>
                  <a:cubicBezTo>
                    <a:pt x="249865" y="233341"/>
                    <a:pt x="249865" y="233341"/>
                    <a:pt x="280167" y="232015"/>
                  </a:cubicBezTo>
                  <a:cubicBezTo>
                    <a:pt x="282803" y="232015"/>
                    <a:pt x="285438" y="233341"/>
                    <a:pt x="286755" y="234668"/>
                  </a:cubicBezTo>
                  <a:cubicBezTo>
                    <a:pt x="286755" y="234668"/>
                    <a:pt x="286755" y="234668"/>
                    <a:pt x="335503" y="283750"/>
                  </a:cubicBezTo>
                  <a:cubicBezTo>
                    <a:pt x="338138" y="286403"/>
                    <a:pt x="338138" y="289056"/>
                    <a:pt x="338138" y="293036"/>
                  </a:cubicBezTo>
                  <a:cubicBezTo>
                    <a:pt x="336821" y="295689"/>
                    <a:pt x="334186" y="298342"/>
                    <a:pt x="330233" y="298342"/>
                  </a:cubicBezTo>
                  <a:cubicBezTo>
                    <a:pt x="330233" y="298342"/>
                    <a:pt x="330233" y="298342"/>
                    <a:pt x="311788" y="303648"/>
                  </a:cubicBezTo>
                  <a:cubicBezTo>
                    <a:pt x="307835" y="303648"/>
                    <a:pt x="305200" y="306301"/>
                    <a:pt x="303883" y="310281"/>
                  </a:cubicBezTo>
                  <a:cubicBezTo>
                    <a:pt x="303883" y="310281"/>
                    <a:pt x="303883" y="310281"/>
                    <a:pt x="299930" y="331505"/>
                  </a:cubicBezTo>
                  <a:cubicBezTo>
                    <a:pt x="298613" y="334158"/>
                    <a:pt x="295978" y="336812"/>
                    <a:pt x="293343" y="338138"/>
                  </a:cubicBezTo>
                  <a:cubicBezTo>
                    <a:pt x="292025" y="338138"/>
                    <a:pt x="292025" y="338138"/>
                    <a:pt x="290708" y="338138"/>
                  </a:cubicBezTo>
                  <a:cubicBezTo>
                    <a:pt x="288073" y="338138"/>
                    <a:pt x="285438" y="336812"/>
                    <a:pt x="284120" y="335485"/>
                  </a:cubicBezTo>
                  <a:cubicBezTo>
                    <a:pt x="284120" y="335485"/>
                    <a:pt x="284120" y="335485"/>
                    <a:pt x="235372" y="286403"/>
                  </a:cubicBezTo>
                  <a:cubicBezTo>
                    <a:pt x="232737" y="283750"/>
                    <a:pt x="232737" y="281097"/>
                    <a:pt x="232737" y="279770"/>
                  </a:cubicBezTo>
                  <a:cubicBezTo>
                    <a:pt x="232737" y="279770"/>
                    <a:pt x="232737" y="279770"/>
                    <a:pt x="234054" y="249260"/>
                  </a:cubicBezTo>
                  <a:cubicBezTo>
                    <a:pt x="234054" y="249260"/>
                    <a:pt x="234054" y="249260"/>
                    <a:pt x="149733" y="164361"/>
                  </a:cubicBezTo>
                  <a:cubicBezTo>
                    <a:pt x="144463" y="159055"/>
                    <a:pt x="144463" y="152422"/>
                    <a:pt x="149733" y="148443"/>
                  </a:cubicBezTo>
                  <a:cubicBezTo>
                    <a:pt x="151051" y="145790"/>
                    <a:pt x="155003" y="144463"/>
                    <a:pt x="157638" y="144463"/>
                  </a:cubicBezTo>
                  <a:close/>
                  <a:moveTo>
                    <a:pt x="145922" y="120650"/>
                  </a:moveTo>
                  <a:cubicBezTo>
                    <a:pt x="157893" y="120650"/>
                    <a:pt x="167203" y="128373"/>
                    <a:pt x="169863" y="137383"/>
                  </a:cubicBezTo>
                  <a:cubicBezTo>
                    <a:pt x="167203" y="134809"/>
                    <a:pt x="161883" y="133522"/>
                    <a:pt x="157893" y="133522"/>
                  </a:cubicBezTo>
                  <a:cubicBezTo>
                    <a:pt x="151242" y="133522"/>
                    <a:pt x="145922" y="136096"/>
                    <a:pt x="141931" y="141245"/>
                  </a:cubicBezTo>
                  <a:cubicBezTo>
                    <a:pt x="133951" y="147680"/>
                    <a:pt x="132620" y="160552"/>
                    <a:pt x="137941" y="168275"/>
                  </a:cubicBezTo>
                  <a:cubicBezTo>
                    <a:pt x="128630" y="165701"/>
                    <a:pt x="120650" y="156691"/>
                    <a:pt x="120650" y="145106"/>
                  </a:cubicBezTo>
                  <a:cubicBezTo>
                    <a:pt x="120650" y="132234"/>
                    <a:pt x="132620" y="120650"/>
                    <a:pt x="145922" y="120650"/>
                  </a:cubicBezTo>
                  <a:close/>
                  <a:moveTo>
                    <a:pt x="146051" y="60325"/>
                  </a:moveTo>
                  <a:cubicBezTo>
                    <a:pt x="192063" y="60325"/>
                    <a:pt x="230188" y="98810"/>
                    <a:pt x="230188" y="145257"/>
                  </a:cubicBezTo>
                  <a:cubicBezTo>
                    <a:pt x="230188" y="159854"/>
                    <a:pt x="226244" y="174452"/>
                    <a:pt x="219671" y="186395"/>
                  </a:cubicBezTo>
                  <a:lnTo>
                    <a:pt x="193378" y="161181"/>
                  </a:lnTo>
                  <a:cubicBezTo>
                    <a:pt x="196007" y="155873"/>
                    <a:pt x="196007" y="150565"/>
                    <a:pt x="196007" y="145257"/>
                  </a:cubicBezTo>
                  <a:cubicBezTo>
                    <a:pt x="196007" y="117388"/>
                    <a:pt x="173658" y="94828"/>
                    <a:pt x="146051" y="94828"/>
                  </a:cubicBezTo>
                  <a:cubicBezTo>
                    <a:pt x="118443" y="94828"/>
                    <a:pt x="96094" y="117388"/>
                    <a:pt x="96094" y="145257"/>
                  </a:cubicBezTo>
                  <a:cubicBezTo>
                    <a:pt x="96094" y="173125"/>
                    <a:pt x="118443" y="195685"/>
                    <a:pt x="146051" y="195685"/>
                  </a:cubicBezTo>
                  <a:cubicBezTo>
                    <a:pt x="151309" y="195685"/>
                    <a:pt x="156568" y="194358"/>
                    <a:pt x="161827" y="193031"/>
                  </a:cubicBezTo>
                  <a:cubicBezTo>
                    <a:pt x="161827" y="193031"/>
                    <a:pt x="161827" y="193031"/>
                    <a:pt x="188119" y="219572"/>
                  </a:cubicBezTo>
                  <a:cubicBezTo>
                    <a:pt x="174973" y="226207"/>
                    <a:pt x="161827" y="230188"/>
                    <a:pt x="146051" y="230188"/>
                  </a:cubicBezTo>
                  <a:cubicBezTo>
                    <a:pt x="100038" y="230188"/>
                    <a:pt x="61913" y="191703"/>
                    <a:pt x="61913" y="145257"/>
                  </a:cubicBezTo>
                  <a:cubicBezTo>
                    <a:pt x="61913" y="98810"/>
                    <a:pt x="100038" y="60325"/>
                    <a:pt x="146051" y="60325"/>
                  </a:cubicBezTo>
                  <a:close/>
                  <a:moveTo>
                    <a:pt x="145257" y="0"/>
                  </a:moveTo>
                  <a:cubicBezTo>
                    <a:pt x="225808" y="0"/>
                    <a:pt x="290513" y="64705"/>
                    <a:pt x="290513" y="145257"/>
                  </a:cubicBezTo>
                  <a:cubicBezTo>
                    <a:pt x="290513" y="172987"/>
                    <a:pt x="282590" y="199398"/>
                    <a:pt x="269385" y="221846"/>
                  </a:cubicBezTo>
                  <a:cubicBezTo>
                    <a:pt x="269385" y="221846"/>
                    <a:pt x="269385" y="221846"/>
                    <a:pt x="254859" y="221846"/>
                  </a:cubicBezTo>
                  <a:cubicBezTo>
                    <a:pt x="254859" y="221846"/>
                    <a:pt x="254859" y="221846"/>
                    <a:pt x="239013" y="206000"/>
                  </a:cubicBezTo>
                  <a:cubicBezTo>
                    <a:pt x="249577" y="188833"/>
                    <a:pt x="256180" y="167705"/>
                    <a:pt x="256180" y="145257"/>
                  </a:cubicBezTo>
                  <a:cubicBezTo>
                    <a:pt x="256180" y="84513"/>
                    <a:pt x="207321" y="34333"/>
                    <a:pt x="145257" y="34333"/>
                  </a:cubicBezTo>
                  <a:cubicBezTo>
                    <a:pt x="84513" y="34333"/>
                    <a:pt x="34333" y="84513"/>
                    <a:pt x="34333" y="145257"/>
                  </a:cubicBezTo>
                  <a:cubicBezTo>
                    <a:pt x="34333" y="207321"/>
                    <a:pt x="84513" y="256180"/>
                    <a:pt x="145257" y="256180"/>
                  </a:cubicBezTo>
                  <a:cubicBezTo>
                    <a:pt x="167705" y="256180"/>
                    <a:pt x="188834" y="249577"/>
                    <a:pt x="206000" y="239013"/>
                  </a:cubicBezTo>
                  <a:cubicBezTo>
                    <a:pt x="206000" y="239013"/>
                    <a:pt x="206000" y="239013"/>
                    <a:pt x="221847" y="254859"/>
                  </a:cubicBezTo>
                  <a:cubicBezTo>
                    <a:pt x="221847" y="254859"/>
                    <a:pt x="221847" y="254859"/>
                    <a:pt x="221847" y="269385"/>
                  </a:cubicBezTo>
                  <a:cubicBezTo>
                    <a:pt x="199398" y="282590"/>
                    <a:pt x="172988" y="290513"/>
                    <a:pt x="145257" y="290513"/>
                  </a:cubicBezTo>
                  <a:cubicBezTo>
                    <a:pt x="64705" y="290513"/>
                    <a:pt x="0" y="225808"/>
                    <a:pt x="0" y="145257"/>
                  </a:cubicBezTo>
                  <a:cubicBezTo>
                    <a:pt x="0" y="64705"/>
                    <a:pt x="64705" y="0"/>
                    <a:pt x="145257"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8580" tIns="34290" rIns="68580" bIns="34290" numCol="1" spcCol="0" rtlCol="0" fromWordArt="0" anchor="ctr" anchorCtr="0" forceAA="0" compatLnSpc="1">
              <a:prstTxWarp prst="textNoShape">
                <a:avLst/>
              </a:prstTxWarp>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1350">
                <a:solidFill>
                  <a:schemeClr val="tx1">
                    <a:lumMod val="65000"/>
                    <a:lumOff val="35000"/>
                  </a:schemeClr>
                </a:solidFill>
                <a:cs typeface="+mn-ea"/>
                <a:sym typeface="+mn-lt"/>
              </a:endParaRPr>
            </a:p>
          </p:txBody>
        </p:sp>
      </p:grpSp>
      <p:sp>
        <p:nvSpPr>
          <p:cNvPr id="41" name="TextBox 11">
            <a:extLst>
              <a:ext uri="{FF2B5EF4-FFF2-40B4-BE49-F238E27FC236}">
                <a16:creationId xmlns:a16="http://schemas.microsoft.com/office/drawing/2014/main" id="{B26364C1-7F94-443E-AC41-1A31F66845D2}"/>
              </a:ext>
            </a:extLst>
          </p:cNvPr>
          <p:cNvSpPr txBox="1"/>
          <p:nvPr/>
        </p:nvSpPr>
        <p:spPr>
          <a:xfrm>
            <a:off x="1827725" y="1792275"/>
            <a:ext cx="7316275" cy="276999"/>
          </a:xfrm>
          <a:prstGeom prst="rect">
            <a:avLst/>
          </a:prstGeom>
          <a:noFill/>
        </p:spPr>
        <p:txBody>
          <a:bodyPr wrap="square" lIns="0" tIns="0" rIns="0" bIns="0" rtlCol="0">
            <a:spAutoFit/>
            <a:scene3d>
              <a:camera prst="orthographicFront"/>
              <a:lightRig rig="threePt" dir="t"/>
            </a:scene3d>
            <a:sp3d contourW="12700"/>
          </a:bodyPr>
          <a:lstStyle/>
          <a:p>
            <a:r>
              <a:rPr lang="zh-CN" altLang="en-US" dirty="0">
                <a:sym typeface="+mn-lt"/>
              </a:rPr>
              <a:t>新增</a:t>
            </a:r>
            <a:r>
              <a:rPr lang="zh-CN" altLang="en-US" sz="1600" dirty="0">
                <a:solidFill>
                  <a:schemeClr val="tx1">
                    <a:lumMod val="65000"/>
                    <a:lumOff val="35000"/>
                  </a:schemeClr>
                </a:solidFill>
                <a:cs typeface="+mn-ea"/>
                <a:sym typeface="+mn-lt"/>
              </a:rPr>
              <a:t> </a:t>
            </a:r>
            <a:r>
              <a:rPr lang="zh-CN" altLang="en-US" dirty="0">
                <a:sym typeface="+mn-lt"/>
              </a:rPr>
              <a:t>层标签</a:t>
            </a:r>
          </a:p>
        </p:txBody>
      </p:sp>
      <p:sp>
        <p:nvSpPr>
          <p:cNvPr id="42" name="TextBox 11">
            <a:extLst>
              <a:ext uri="{FF2B5EF4-FFF2-40B4-BE49-F238E27FC236}">
                <a16:creationId xmlns:a16="http://schemas.microsoft.com/office/drawing/2014/main" id="{0E0D2ACD-8A54-4F9A-A37D-BF3B8B78D2CE}"/>
              </a:ext>
            </a:extLst>
          </p:cNvPr>
          <p:cNvSpPr txBox="1"/>
          <p:nvPr/>
        </p:nvSpPr>
        <p:spPr>
          <a:xfrm>
            <a:off x="1827721" y="2720159"/>
            <a:ext cx="7316275" cy="276999"/>
          </a:xfrm>
          <a:prstGeom prst="rect">
            <a:avLst/>
          </a:prstGeom>
          <a:noFill/>
        </p:spPr>
        <p:txBody>
          <a:bodyPr wrap="square" lIns="0" tIns="0" rIns="0" bIns="0" rtlCol="0">
            <a:spAutoFit/>
            <a:scene3d>
              <a:camera prst="orthographicFront"/>
              <a:lightRig rig="threePt" dir="t"/>
            </a:scene3d>
            <a:sp3d contourW="12700"/>
          </a:bodyPr>
          <a:lstStyle/>
          <a:p>
            <a:r>
              <a:rPr lang="zh-CN" altLang="en-US" dirty="0">
                <a:sym typeface="+mn-lt"/>
              </a:rPr>
              <a:t>新增 应用标签</a:t>
            </a:r>
          </a:p>
        </p:txBody>
      </p:sp>
      <p:sp>
        <p:nvSpPr>
          <p:cNvPr id="9" name="TextBox 11">
            <a:extLst>
              <a:ext uri="{FF2B5EF4-FFF2-40B4-BE49-F238E27FC236}">
                <a16:creationId xmlns:a16="http://schemas.microsoft.com/office/drawing/2014/main" id="{EB572CF4-C8C5-F277-7605-F1D7DDB01E6E}"/>
              </a:ext>
            </a:extLst>
          </p:cNvPr>
          <p:cNvSpPr txBox="1"/>
          <p:nvPr/>
        </p:nvSpPr>
        <p:spPr>
          <a:xfrm>
            <a:off x="1827725" y="3652930"/>
            <a:ext cx="7316275" cy="276999"/>
          </a:xfrm>
          <a:prstGeom prst="rect">
            <a:avLst/>
          </a:prstGeom>
          <a:noFill/>
        </p:spPr>
        <p:txBody>
          <a:bodyPr wrap="square" lIns="0" tIns="0" rIns="0" bIns="0" rtlCol="0">
            <a:spAutoFit/>
            <a:scene3d>
              <a:camera prst="orthographicFront"/>
              <a:lightRig rig="threePt" dir="t"/>
            </a:scene3d>
            <a:sp3d contourW="12700"/>
          </a:bodyPr>
          <a:lstStyle/>
          <a:p>
            <a:r>
              <a:rPr lang="zh-CN" altLang="en-US" dirty="0">
                <a:sym typeface="+mn-lt"/>
              </a:rPr>
              <a:t>新增 绑定对象层</a:t>
            </a:r>
          </a:p>
        </p:txBody>
      </p:sp>
      <p:sp>
        <p:nvSpPr>
          <p:cNvPr id="2" name="TextBox 11">
            <a:extLst>
              <a:ext uri="{FF2B5EF4-FFF2-40B4-BE49-F238E27FC236}">
                <a16:creationId xmlns:a16="http://schemas.microsoft.com/office/drawing/2014/main" id="{21DE48A1-1247-8572-D5D0-22B46438A206}"/>
              </a:ext>
            </a:extLst>
          </p:cNvPr>
          <p:cNvSpPr txBox="1"/>
          <p:nvPr/>
        </p:nvSpPr>
        <p:spPr>
          <a:xfrm>
            <a:off x="1827722" y="1023577"/>
            <a:ext cx="7316275" cy="276999"/>
          </a:xfrm>
          <a:prstGeom prst="rect">
            <a:avLst/>
          </a:prstGeom>
          <a:noFill/>
        </p:spPr>
        <p:txBody>
          <a:bodyPr wrap="square" lIns="0" tIns="0" rIns="0" bIns="0" rtlCol="0">
            <a:spAutoFit/>
            <a:scene3d>
              <a:camera prst="orthographicFront"/>
              <a:lightRig rig="threePt" dir="t"/>
            </a:scene3d>
            <a:sp3d contourW="12700"/>
          </a:bodyPr>
          <a:lstStyle/>
          <a:p>
            <a:r>
              <a:rPr lang="zh-CN" altLang="en-US" dirty="0">
                <a:sym typeface="+mn-lt"/>
              </a:rPr>
              <a:t>新增 层空间</a:t>
            </a:r>
          </a:p>
        </p:txBody>
      </p:sp>
      <p:sp>
        <p:nvSpPr>
          <p:cNvPr id="10" name="文本框 9">
            <a:extLst>
              <a:ext uri="{FF2B5EF4-FFF2-40B4-BE49-F238E27FC236}">
                <a16:creationId xmlns:a16="http://schemas.microsoft.com/office/drawing/2014/main" id="{70E8CD31-CC58-A4CC-FAA2-D91CF5EF897B}"/>
              </a:ext>
            </a:extLst>
          </p:cNvPr>
          <p:cNvSpPr txBox="1"/>
          <p:nvPr/>
        </p:nvSpPr>
        <p:spPr>
          <a:xfrm>
            <a:off x="1790889" y="4420372"/>
            <a:ext cx="2880320" cy="369332"/>
          </a:xfrm>
          <a:prstGeom prst="rect">
            <a:avLst/>
          </a:prstGeom>
          <a:noFill/>
        </p:spPr>
        <p:txBody>
          <a:bodyPr wrap="square" rtlCol="0">
            <a:spAutoFit/>
          </a:bodyPr>
          <a:lstStyle/>
          <a:p>
            <a:r>
              <a:rPr lang="zh-CN" altLang="en-US" dirty="0"/>
              <a:t>新增 查看层  查看方案</a:t>
            </a:r>
          </a:p>
        </p:txBody>
      </p:sp>
      <p:grpSp>
        <p:nvGrpSpPr>
          <p:cNvPr id="11" name="组合 10">
            <a:extLst>
              <a:ext uri="{FF2B5EF4-FFF2-40B4-BE49-F238E27FC236}">
                <a16:creationId xmlns:a16="http://schemas.microsoft.com/office/drawing/2014/main" id="{9FE01DA8-CBC7-539B-2AD2-E7447F12CC56}"/>
              </a:ext>
            </a:extLst>
          </p:cNvPr>
          <p:cNvGrpSpPr/>
          <p:nvPr/>
        </p:nvGrpSpPr>
        <p:grpSpPr>
          <a:xfrm>
            <a:off x="808122" y="4336292"/>
            <a:ext cx="655806" cy="655806"/>
            <a:chOff x="1336777" y="2215111"/>
            <a:chExt cx="1103576" cy="1103576"/>
          </a:xfrm>
        </p:grpSpPr>
        <p:sp>
          <p:nvSpPr>
            <p:cNvPr id="12" name="椭圆 11">
              <a:extLst>
                <a:ext uri="{FF2B5EF4-FFF2-40B4-BE49-F238E27FC236}">
                  <a16:creationId xmlns:a16="http://schemas.microsoft.com/office/drawing/2014/main" id="{E397AEF8-F106-8E6F-BAD9-E8480BE018C6}"/>
                </a:ext>
              </a:extLst>
            </p:cNvPr>
            <p:cNvSpPr/>
            <p:nvPr/>
          </p:nvSpPr>
          <p:spPr>
            <a:xfrm>
              <a:off x="1336777" y="2215111"/>
              <a:ext cx="1103576" cy="1103576"/>
            </a:xfrm>
            <a:prstGeom prst="ellipse">
              <a:avLst/>
            </a:prstGeom>
            <a:solidFill>
              <a:srgbClr val="033E78"/>
            </a:solidFill>
            <a:ln>
              <a:noFill/>
            </a:ln>
            <a:effectLst>
              <a:outerShdw blurRad="635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8580" tIns="34290" rIns="68580" bIns="34290" numCol="1" spcCol="0" rtlCol="0" fromWordArt="0" anchor="ctr" anchorCtr="0" forceAA="0" compatLnSpc="1">
              <a:prstTxWarp prst="textNoShape">
                <a:avLst/>
              </a:prstTxWarp>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1350">
                <a:solidFill>
                  <a:schemeClr val="tx1">
                    <a:lumMod val="65000"/>
                    <a:lumOff val="35000"/>
                  </a:schemeClr>
                </a:solidFill>
                <a:cs typeface="+mn-ea"/>
                <a:sym typeface="+mn-lt"/>
              </a:endParaRPr>
            </a:p>
          </p:txBody>
        </p:sp>
        <p:sp>
          <p:nvSpPr>
            <p:cNvPr id="13" name="椭圆 8">
              <a:extLst>
                <a:ext uri="{FF2B5EF4-FFF2-40B4-BE49-F238E27FC236}">
                  <a16:creationId xmlns:a16="http://schemas.microsoft.com/office/drawing/2014/main" id="{9B835886-8DE2-6C2D-BA8C-5AEA88D2B230}"/>
                </a:ext>
              </a:extLst>
            </p:cNvPr>
            <p:cNvSpPr/>
            <p:nvPr/>
          </p:nvSpPr>
          <p:spPr>
            <a:xfrm>
              <a:off x="1684301" y="2569576"/>
              <a:ext cx="408528" cy="408526"/>
            </a:xfrm>
            <a:custGeom>
              <a:avLst/>
              <a:gdLst>
                <a:gd name="connsiteX0" fmla="*/ 199497 w 331788"/>
                <a:gd name="connsiteY0" fmla="*/ 265112 h 331787"/>
                <a:gd name="connsiteX1" fmla="*/ 209798 w 331788"/>
                <a:gd name="connsiteY1" fmla="*/ 279217 h 331787"/>
                <a:gd name="connsiteX2" fmla="*/ 238126 w 331788"/>
                <a:gd name="connsiteY2" fmla="*/ 315118 h 331787"/>
                <a:gd name="connsiteX3" fmla="*/ 166018 w 331788"/>
                <a:gd name="connsiteY3" fmla="*/ 331787 h 331787"/>
                <a:gd name="connsiteX4" fmla="*/ 122238 w 331788"/>
                <a:gd name="connsiteY4" fmla="*/ 325376 h 331787"/>
                <a:gd name="connsiteX5" fmla="*/ 199497 w 331788"/>
                <a:gd name="connsiteY5" fmla="*/ 265112 h 331787"/>
                <a:gd name="connsiteX6" fmla="*/ 190500 w 331788"/>
                <a:gd name="connsiteY6" fmla="*/ 228600 h 331787"/>
                <a:gd name="connsiteX7" fmla="*/ 201490 w 331788"/>
                <a:gd name="connsiteY7" fmla="*/ 228600 h 331787"/>
                <a:gd name="connsiteX8" fmla="*/ 206375 w 331788"/>
                <a:gd name="connsiteY8" fmla="*/ 236394 h 331787"/>
                <a:gd name="connsiteX9" fmla="*/ 200269 w 331788"/>
                <a:gd name="connsiteY9" fmla="*/ 242888 h 331787"/>
                <a:gd name="connsiteX10" fmla="*/ 190500 w 331788"/>
                <a:gd name="connsiteY10" fmla="*/ 228600 h 331787"/>
                <a:gd name="connsiteX11" fmla="*/ 146452 w 331788"/>
                <a:gd name="connsiteY11" fmla="*/ 228600 h 331787"/>
                <a:gd name="connsiteX12" fmla="*/ 164590 w 331788"/>
                <a:gd name="connsiteY12" fmla="*/ 229897 h 331787"/>
                <a:gd name="connsiteX13" fmla="*/ 165885 w 331788"/>
                <a:gd name="connsiteY13" fmla="*/ 229897 h 331787"/>
                <a:gd name="connsiteX14" fmla="*/ 173659 w 331788"/>
                <a:gd name="connsiteY14" fmla="*/ 229897 h 331787"/>
                <a:gd name="connsiteX15" fmla="*/ 190501 w 331788"/>
                <a:gd name="connsiteY15" fmla="*/ 253240 h 331787"/>
                <a:gd name="connsiteX16" fmla="*/ 103699 w 331788"/>
                <a:gd name="connsiteY16" fmla="*/ 320675 h 331787"/>
                <a:gd name="connsiteX17" fmla="*/ 77788 w 331788"/>
                <a:gd name="connsiteY17" fmla="*/ 306410 h 331787"/>
                <a:gd name="connsiteX18" fmla="*/ 112768 w 331788"/>
                <a:gd name="connsiteY18" fmla="*/ 244162 h 331787"/>
                <a:gd name="connsiteX19" fmla="*/ 121837 w 331788"/>
                <a:gd name="connsiteY19" fmla="*/ 245459 h 331787"/>
                <a:gd name="connsiteX20" fmla="*/ 146452 w 331788"/>
                <a:gd name="connsiteY20" fmla="*/ 228600 h 331787"/>
                <a:gd name="connsiteX21" fmla="*/ 323851 w 331788"/>
                <a:gd name="connsiteY21" fmla="*/ 217487 h 331787"/>
                <a:gd name="connsiteX22" fmla="*/ 249631 w 331788"/>
                <a:gd name="connsiteY22" fmla="*/ 307975 h 331787"/>
                <a:gd name="connsiteX23" fmla="*/ 207963 w 331788"/>
                <a:gd name="connsiteY23" fmla="*/ 253682 h 331787"/>
                <a:gd name="connsiteX24" fmla="*/ 218380 w 331788"/>
                <a:gd name="connsiteY24" fmla="*/ 243341 h 331787"/>
                <a:gd name="connsiteX25" fmla="*/ 227495 w 331788"/>
                <a:gd name="connsiteY25" fmla="*/ 244634 h 331787"/>
                <a:gd name="connsiteX26" fmla="*/ 253537 w 331788"/>
                <a:gd name="connsiteY26" fmla="*/ 225243 h 331787"/>
                <a:gd name="connsiteX27" fmla="*/ 323851 w 331788"/>
                <a:gd name="connsiteY27" fmla="*/ 217487 h 331787"/>
                <a:gd name="connsiteX28" fmla="*/ 3175 w 331788"/>
                <a:gd name="connsiteY28" fmla="*/ 196850 h 331787"/>
                <a:gd name="connsiteX29" fmla="*/ 93642 w 331788"/>
                <a:gd name="connsiteY29" fmla="*/ 222902 h 331787"/>
                <a:gd name="connsiteX30" fmla="*/ 100013 w 331788"/>
                <a:gd name="connsiteY30" fmla="*/ 235927 h 331787"/>
                <a:gd name="connsiteX31" fmla="*/ 65610 w 331788"/>
                <a:gd name="connsiteY31" fmla="*/ 298450 h 331787"/>
                <a:gd name="connsiteX32" fmla="*/ 3175 w 331788"/>
                <a:gd name="connsiteY32" fmla="*/ 196850 h 331787"/>
                <a:gd name="connsiteX33" fmla="*/ 146517 w 331788"/>
                <a:gd name="connsiteY33" fmla="*/ 192087 h 331787"/>
                <a:gd name="connsiteX34" fmla="*/ 163513 w 331788"/>
                <a:gd name="connsiteY34" fmla="*/ 215900 h 331787"/>
                <a:gd name="connsiteX35" fmla="*/ 147825 w 331788"/>
                <a:gd name="connsiteY35" fmla="*/ 214577 h 331787"/>
                <a:gd name="connsiteX36" fmla="*/ 141288 w 331788"/>
                <a:gd name="connsiteY36" fmla="*/ 200025 h 331787"/>
                <a:gd name="connsiteX37" fmla="*/ 146517 w 331788"/>
                <a:gd name="connsiteY37" fmla="*/ 192087 h 331787"/>
                <a:gd name="connsiteX38" fmla="*/ 277877 w 331788"/>
                <a:gd name="connsiteY38" fmla="*/ 160337 h 331787"/>
                <a:gd name="connsiteX39" fmla="*/ 314326 w 331788"/>
                <a:gd name="connsiteY39" fmla="*/ 204624 h 331787"/>
                <a:gd name="connsiteX40" fmla="*/ 253143 w 331788"/>
                <a:gd name="connsiteY40" fmla="*/ 211137 h 331787"/>
                <a:gd name="connsiteX41" fmla="*/ 249238 w 331788"/>
                <a:gd name="connsiteY41" fmla="*/ 203322 h 331787"/>
                <a:gd name="connsiteX42" fmla="*/ 277877 w 331788"/>
                <a:gd name="connsiteY42" fmla="*/ 160337 h 331787"/>
                <a:gd name="connsiteX43" fmla="*/ 290513 w 331788"/>
                <a:gd name="connsiteY43" fmla="*/ 153987 h 331787"/>
                <a:gd name="connsiteX44" fmla="*/ 331788 w 331788"/>
                <a:gd name="connsiteY44" fmla="*/ 167061 h 331787"/>
                <a:gd name="connsiteX45" fmla="*/ 329125 w 331788"/>
                <a:gd name="connsiteY45" fmla="*/ 198437 h 331787"/>
                <a:gd name="connsiteX46" fmla="*/ 290513 w 331788"/>
                <a:gd name="connsiteY46" fmla="*/ 153987 h 331787"/>
                <a:gd name="connsiteX47" fmla="*/ 113341 w 331788"/>
                <a:gd name="connsiteY47" fmla="*/ 139700 h 331787"/>
                <a:gd name="connsiteX48" fmla="*/ 130085 w 331788"/>
                <a:gd name="connsiteY48" fmla="*/ 169324 h 331787"/>
                <a:gd name="connsiteX49" fmla="*/ 136525 w 331788"/>
                <a:gd name="connsiteY49" fmla="*/ 178340 h 331787"/>
                <a:gd name="connsiteX50" fmla="*/ 128797 w 331788"/>
                <a:gd name="connsiteY50" fmla="*/ 191219 h 331787"/>
                <a:gd name="connsiteX51" fmla="*/ 121069 w 331788"/>
                <a:gd name="connsiteY51" fmla="*/ 189932 h 331787"/>
                <a:gd name="connsiteX52" fmla="*/ 95310 w 331788"/>
                <a:gd name="connsiteY52" fmla="*/ 207963 h 331787"/>
                <a:gd name="connsiteX53" fmla="*/ 1288 w 331788"/>
                <a:gd name="connsiteY53" fmla="*/ 179628 h 331787"/>
                <a:gd name="connsiteX54" fmla="*/ 0 w 331788"/>
                <a:gd name="connsiteY54" fmla="*/ 165460 h 331787"/>
                <a:gd name="connsiteX55" fmla="*/ 1288 w 331788"/>
                <a:gd name="connsiteY55" fmla="*/ 151292 h 331787"/>
                <a:gd name="connsiteX56" fmla="*/ 113341 w 331788"/>
                <a:gd name="connsiteY56" fmla="*/ 139700 h 331787"/>
                <a:gd name="connsiteX57" fmla="*/ 186315 w 331788"/>
                <a:gd name="connsiteY57" fmla="*/ 138112 h 331787"/>
                <a:gd name="connsiteX58" fmla="*/ 268288 w 331788"/>
                <a:gd name="connsiteY58" fmla="*/ 149780 h 331787"/>
                <a:gd name="connsiteX59" fmla="*/ 238829 w 331788"/>
                <a:gd name="connsiteY59" fmla="*/ 193860 h 331787"/>
                <a:gd name="connsiteX60" fmla="*/ 227301 w 331788"/>
                <a:gd name="connsiteY60" fmla="*/ 191267 h 331787"/>
                <a:gd name="connsiteX61" fmla="*/ 200404 w 331788"/>
                <a:gd name="connsiteY61" fmla="*/ 214604 h 331787"/>
                <a:gd name="connsiteX62" fmla="*/ 179911 w 331788"/>
                <a:gd name="connsiteY62" fmla="*/ 215900 h 331787"/>
                <a:gd name="connsiteX63" fmla="*/ 155575 w 331788"/>
                <a:gd name="connsiteY63" fmla="*/ 179599 h 331787"/>
                <a:gd name="connsiteX64" fmla="*/ 173507 w 331788"/>
                <a:gd name="connsiteY64" fmla="*/ 154966 h 331787"/>
                <a:gd name="connsiteX65" fmla="*/ 186315 w 331788"/>
                <a:gd name="connsiteY65" fmla="*/ 138112 h 331787"/>
                <a:gd name="connsiteX66" fmla="*/ 168276 w 331788"/>
                <a:gd name="connsiteY66" fmla="*/ 138112 h 331787"/>
                <a:gd name="connsiteX67" fmla="*/ 161661 w 331788"/>
                <a:gd name="connsiteY67" fmla="*/ 145566 h 331787"/>
                <a:gd name="connsiteX68" fmla="*/ 145786 w 331788"/>
                <a:gd name="connsiteY68" fmla="*/ 166687 h 331787"/>
                <a:gd name="connsiteX69" fmla="*/ 141817 w 331788"/>
                <a:gd name="connsiteY69" fmla="*/ 161718 h 331787"/>
                <a:gd name="connsiteX70" fmla="*/ 128588 w 331788"/>
                <a:gd name="connsiteY70" fmla="*/ 139354 h 331787"/>
                <a:gd name="connsiteX71" fmla="*/ 168276 w 331788"/>
                <a:gd name="connsiteY71" fmla="*/ 138112 h 331787"/>
                <a:gd name="connsiteX72" fmla="*/ 220028 w 331788"/>
                <a:gd name="connsiteY72" fmla="*/ 103187 h 331787"/>
                <a:gd name="connsiteX73" fmla="*/ 232728 w 331788"/>
                <a:gd name="connsiteY73" fmla="*/ 105784 h 331787"/>
                <a:gd name="connsiteX74" fmla="*/ 237808 w 331788"/>
                <a:gd name="connsiteY74" fmla="*/ 105784 h 331787"/>
                <a:gd name="connsiteX75" fmla="*/ 246698 w 331788"/>
                <a:gd name="connsiteY75" fmla="*/ 118773 h 331787"/>
                <a:gd name="connsiteX76" fmla="*/ 255588 w 331788"/>
                <a:gd name="connsiteY76" fmla="*/ 131762 h 331787"/>
                <a:gd name="connsiteX77" fmla="*/ 198438 w 331788"/>
                <a:gd name="connsiteY77" fmla="*/ 125267 h 331787"/>
                <a:gd name="connsiteX78" fmla="*/ 220028 w 331788"/>
                <a:gd name="connsiteY78" fmla="*/ 103187 h 331787"/>
                <a:gd name="connsiteX79" fmla="*/ 317236 w 331788"/>
                <a:gd name="connsiteY79" fmla="*/ 98425 h 331787"/>
                <a:gd name="connsiteX80" fmla="*/ 331788 w 331788"/>
                <a:gd name="connsiteY80" fmla="*/ 152400 h 331787"/>
                <a:gd name="connsiteX81" fmla="*/ 292100 w 331788"/>
                <a:gd name="connsiteY81" fmla="*/ 140552 h 331787"/>
                <a:gd name="connsiteX82" fmla="*/ 317236 w 331788"/>
                <a:gd name="connsiteY82" fmla="*/ 98425 h 331787"/>
                <a:gd name="connsiteX83" fmla="*/ 286068 w 331788"/>
                <a:gd name="connsiteY83" fmla="*/ 52387 h 331787"/>
                <a:gd name="connsiteX84" fmla="*/ 309563 w 331788"/>
                <a:gd name="connsiteY84" fmla="*/ 84748 h 331787"/>
                <a:gd name="connsiteX85" fmla="*/ 278236 w 331788"/>
                <a:gd name="connsiteY85" fmla="*/ 136525 h 331787"/>
                <a:gd name="connsiteX86" fmla="*/ 276931 w 331788"/>
                <a:gd name="connsiteY86" fmla="*/ 136525 h 331787"/>
                <a:gd name="connsiteX87" fmla="*/ 258657 w 331788"/>
                <a:gd name="connsiteY87" fmla="*/ 110636 h 331787"/>
                <a:gd name="connsiteX88" fmla="*/ 250825 w 331788"/>
                <a:gd name="connsiteY88" fmla="*/ 98986 h 331787"/>
                <a:gd name="connsiteX89" fmla="*/ 259962 w 331788"/>
                <a:gd name="connsiteY89" fmla="*/ 78275 h 331787"/>
                <a:gd name="connsiteX90" fmla="*/ 258657 w 331788"/>
                <a:gd name="connsiteY90" fmla="*/ 70509 h 331787"/>
                <a:gd name="connsiteX91" fmla="*/ 286068 w 331788"/>
                <a:gd name="connsiteY91" fmla="*/ 52387 h 331787"/>
                <a:gd name="connsiteX92" fmla="*/ 73025 w 331788"/>
                <a:gd name="connsiteY92" fmla="*/ 28575 h 331787"/>
                <a:gd name="connsiteX93" fmla="*/ 107950 w 331788"/>
                <a:gd name="connsiteY93" fmla="*/ 126377 h 331787"/>
                <a:gd name="connsiteX94" fmla="*/ 3175 w 331788"/>
                <a:gd name="connsiteY94" fmla="*/ 138113 h 331787"/>
                <a:gd name="connsiteX95" fmla="*/ 73025 w 331788"/>
                <a:gd name="connsiteY95" fmla="*/ 28575 h 331787"/>
                <a:gd name="connsiteX96" fmla="*/ 203200 w 331788"/>
                <a:gd name="connsiteY96" fmla="*/ 4762 h 331787"/>
                <a:gd name="connsiteX97" fmla="*/ 274638 w 331788"/>
                <a:gd name="connsiteY97" fmla="*/ 41817 h 331787"/>
                <a:gd name="connsiteX98" fmla="*/ 251258 w 331788"/>
                <a:gd name="connsiteY98" fmla="*/ 57150 h 331787"/>
                <a:gd name="connsiteX99" fmla="*/ 233074 w 331788"/>
                <a:gd name="connsiteY99" fmla="*/ 50761 h 331787"/>
                <a:gd name="connsiteX100" fmla="*/ 225281 w 331788"/>
                <a:gd name="connsiteY100" fmla="*/ 52039 h 331787"/>
                <a:gd name="connsiteX101" fmla="*/ 203200 w 331788"/>
                <a:gd name="connsiteY101" fmla="*/ 4762 h 331787"/>
                <a:gd name="connsiteX102" fmla="*/ 165260 w 331788"/>
                <a:gd name="connsiteY102" fmla="*/ 0 h 331787"/>
                <a:gd name="connsiteX103" fmla="*/ 185786 w 331788"/>
                <a:gd name="connsiteY103" fmla="*/ 1290 h 331787"/>
                <a:gd name="connsiteX104" fmla="*/ 212725 w 331788"/>
                <a:gd name="connsiteY104" fmla="*/ 59333 h 331787"/>
                <a:gd name="connsiteX105" fmla="*/ 205028 w 331788"/>
                <a:gd name="connsiteY105" fmla="*/ 77390 h 331787"/>
                <a:gd name="connsiteX106" fmla="*/ 208876 w 331788"/>
                <a:gd name="connsiteY106" fmla="*/ 91579 h 331787"/>
                <a:gd name="connsiteX107" fmla="*/ 179371 w 331788"/>
                <a:gd name="connsiteY107" fmla="*/ 122535 h 331787"/>
                <a:gd name="connsiteX108" fmla="*/ 176806 w 331788"/>
                <a:gd name="connsiteY108" fmla="*/ 122535 h 331787"/>
                <a:gd name="connsiteX109" fmla="*/ 122927 w 331788"/>
                <a:gd name="connsiteY109" fmla="*/ 123825 h 331787"/>
                <a:gd name="connsiteX110" fmla="*/ 85725 w 331788"/>
                <a:gd name="connsiteY110" fmla="*/ 20637 h 331787"/>
                <a:gd name="connsiteX111" fmla="*/ 165260 w 331788"/>
                <a:gd name="connsiteY111" fmla="*/ 0 h 3317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Lst>
              <a:rect l="l" t="t" r="r" b="b"/>
              <a:pathLst>
                <a:path w="331788" h="331787">
                  <a:moveTo>
                    <a:pt x="199497" y="265112"/>
                  </a:moveTo>
                  <a:cubicBezTo>
                    <a:pt x="203360" y="270241"/>
                    <a:pt x="205935" y="274088"/>
                    <a:pt x="209798" y="279217"/>
                  </a:cubicBezTo>
                  <a:cubicBezTo>
                    <a:pt x="222674" y="295885"/>
                    <a:pt x="231688" y="307425"/>
                    <a:pt x="238126" y="315118"/>
                  </a:cubicBezTo>
                  <a:cubicBezTo>
                    <a:pt x="216236" y="325376"/>
                    <a:pt x="191771" y="331787"/>
                    <a:pt x="166018" y="331787"/>
                  </a:cubicBezTo>
                  <a:cubicBezTo>
                    <a:pt x="150566" y="331787"/>
                    <a:pt x="136402" y="329223"/>
                    <a:pt x="122238" y="325376"/>
                  </a:cubicBezTo>
                  <a:cubicBezTo>
                    <a:pt x="141553" y="312554"/>
                    <a:pt x="169881" y="293321"/>
                    <a:pt x="199497" y="265112"/>
                  </a:cubicBezTo>
                  <a:close/>
                  <a:moveTo>
                    <a:pt x="190500" y="228600"/>
                  </a:moveTo>
                  <a:cubicBezTo>
                    <a:pt x="194163" y="228600"/>
                    <a:pt x="197827" y="228600"/>
                    <a:pt x="201490" y="228600"/>
                  </a:cubicBezTo>
                  <a:cubicBezTo>
                    <a:pt x="202712" y="231198"/>
                    <a:pt x="203933" y="233796"/>
                    <a:pt x="206375" y="236394"/>
                  </a:cubicBezTo>
                  <a:cubicBezTo>
                    <a:pt x="203933" y="237693"/>
                    <a:pt x="201490" y="240290"/>
                    <a:pt x="200269" y="242888"/>
                  </a:cubicBezTo>
                  <a:cubicBezTo>
                    <a:pt x="196606" y="237693"/>
                    <a:pt x="194163" y="233796"/>
                    <a:pt x="190500" y="228600"/>
                  </a:cubicBezTo>
                  <a:close/>
                  <a:moveTo>
                    <a:pt x="146452" y="228600"/>
                  </a:moveTo>
                  <a:cubicBezTo>
                    <a:pt x="152930" y="228600"/>
                    <a:pt x="159408" y="229897"/>
                    <a:pt x="164590" y="229897"/>
                  </a:cubicBezTo>
                  <a:cubicBezTo>
                    <a:pt x="164590" y="229897"/>
                    <a:pt x="164590" y="229897"/>
                    <a:pt x="165885" y="229897"/>
                  </a:cubicBezTo>
                  <a:cubicBezTo>
                    <a:pt x="168477" y="229897"/>
                    <a:pt x="171068" y="229897"/>
                    <a:pt x="173659" y="229897"/>
                  </a:cubicBezTo>
                  <a:cubicBezTo>
                    <a:pt x="178841" y="237678"/>
                    <a:pt x="185319" y="245459"/>
                    <a:pt x="190501" y="253240"/>
                  </a:cubicBezTo>
                  <a:cubicBezTo>
                    <a:pt x="156817" y="286958"/>
                    <a:pt x="123132" y="309004"/>
                    <a:pt x="103699" y="320675"/>
                  </a:cubicBezTo>
                  <a:cubicBezTo>
                    <a:pt x="94630" y="316785"/>
                    <a:pt x="85561" y="311597"/>
                    <a:pt x="77788" y="306410"/>
                  </a:cubicBezTo>
                  <a:cubicBezTo>
                    <a:pt x="84266" y="293442"/>
                    <a:pt x="97221" y="271396"/>
                    <a:pt x="112768" y="244162"/>
                  </a:cubicBezTo>
                  <a:cubicBezTo>
                    <a:pt x="115359" y="245459"/>
                    <a:pt x="117950" y="245459"/>
                    <a:pt x="121837" y="245459"/>
                  </a:cubicBezTo>
                  <a:cubicBezTo>
                    <a:pt x="132201" y="245459"/>
                    <a:pt x="142566" y="238975"/>
                    <a:pt x="146452" y="228600"/>
                  </a:cubicBezTo>
                  <a:close/>
                  <a:moveTo>
                    <a:pt x="323851" y="217487"/>
                  </a:moveTo>
                  <a:cubicBezTo>
                    <a:pt x="310830" y="256268"/>
                    <a:pt x="284788" y="287292"/>
                    <a:pt x="249631" y="307975"/>
                  </a:cubicBezTo>
                  <a:cubicBezTo>
                    <a:pt x="240516" y="295048"/>
                    <a:pt x="224890" y="275658"/>
                    <a:pt x="207963" y="253682"/>
                  </a:cubicBezTo>
                  <a:cubicBezTo>
                    <a:pt x="211869" y="249804"/>
                    <a:pt x="214474" y="247219"/>
                    <a:pt x="218380" y="243341"/>
                  </a:cubicBezTo>
                  <a:cubicBezTo>
                    <a:pt x="220984" y="244634"/>
                    <a:pt x="223588" y="244634"/>
                    <a:pt x="227495" y="244634"/>
                  </a:cubicBezTo>
                  <a:cubicBezTo>
                    <a:pt x="239214" y="244634"/>
                    <a:pt x="250933" y="236878"/>
                    <a:pt x="253537" y="225243"/>
                  </a:cubicBezTo>
                  <a:cubicBezTo>
                    <a:pt x="280881" y="222658"/>
                    <a:pt x="304319" y="220073"/>
                    <a:pt x="323851" y="217487"/>
                  </a:cubicBezTo>
                  <a:close/>
                  <a:moveTo>
                    <a:pt x="3175" y="196850"/>
                  </a:moveTo>
                  <a:cubicBezTo>
                    <a:pt x="23562" y="204666"/>
                    <a:pt x="55417" y="215086"/>
                    <a:pt x="93642" y="222902"/>
                  </a:cubicBezTo>
                  <a:cubicBezTo>
                    <a:pt x="94916" y="228112"/>
                    <a:pt x="96190" y="232019"/>
                    <a:pt x="100013" y="235927"/>
                  </a:cubicBezTo>
                  <a:cubicBezTo>
                    <a:pt x="84723" y="261978"/>
                    <a:pt x="71981" y="284122"/>
                    <a:pt x="65610" y="298450"/>
                  </a:cubicBezTo>
                  <a:cubicBezTo>
                    <a:pt x="33755" y="273702"/>
                    <a:pt x="10820" y="237230"/>
                    <a:pt x="3175" y="196850"/>
                  </a:cubicBezTo>
                  <a:close/>
                  <a:moveTo>
                    <a:pt x="146517" y="192087"/>
                  </a:moveTo>
                  <a:cubicBezTo>
                    <a:pt x="151747" y="200025"/>
                    <a:pt x="156976" y="207963"/>
                    <a:pt x="163513" y="215900"/>
                  </a:cubicBezTo>
                  <a:cubicBezTo>
                    <a:pt x="158284" y="215900"/>
                    <a:pt x="153054" y="214577"/>
                    <a:pt x="147825" y="214577"/>
                  </a:cubicBezTo>
                  <a:cubicBezTo>
                    <a:pt x="147825" y="209286"/>
                    <a:pt x="145210" y="203994"/>
                    <a:pt x="141288" y="200025"/>
                  </a:cubicBezTo>
                  <a:cubicBezTo>
                    <a:pt x="142595" y="197379"/>
                    <a:pt x="145210" y="194733"/>
                    <a:pt x="146517" y="192087"/>
                  </a:cubicBezTo>
                  <a:close/>
                  <a:moveTo>
                    <a:pt x="277877" y="160337"/>
                  </a:moveTo>
                  <a:cubicBezTo>
                    <a:pt x="290894" y="175968"/>
                    <a:pt x="302610" y="190296"/>
                    <a:pt x="314326" y="204624"/>
                  </a:cubicBezTo>
                  <a:cubicBezTo>
                    <a:pt x="297403" y="205927"/>
                    <a:pt x="276575" y="208532"/>
                    <a:pt x="253143" y="211137"/>
                  </a:cubicBezTo>
                  <a:cubicBezTo>
                    <a:pt x="251842" y="207230"/>
                    <a:pt x="251842" y="204624"/>
                    <a:pt x="249238" y="203322"/>
                  </a:cubicBezTo>
                  <a:cubicBezTo>
                    <a:pt x="259652" y="188994"/>
                    <a:pt x="270066" y="174665"/>
                    <a:pt x="277877" y="160337"/>
                  </a:cubicBezTo>
                  <a:close/>
                  <a:moveTo>
                    <a:pt x="290513" y="153987"/>
                  </a:moveTo>
                  <a:cubicBezTo>
                    <a:pt x="306490" y="159216"/>
                    <a:pt x="321136" y="163139"/>
                    <a:pt x="331788" y="167061"/>
                  </a:cubicBezTo>
                  <a:cubicBezTo>
                    <a:pt x="331788" y="178827"/>
                    <a:pt x="330457" y="187978"/>
                    <a:pt x="329125" y="198437"/>
                  </a:cubicBezTo>
                  <a:cubicBezTo>
                    <a:pt x="317142" y="185364"/>
                    <a:pt x="303828" y="170983"/>
                    <a:pt x="290513" y="153987"/>
                  </a:cubicBezTo>
                  <a:close/>
                  <a:moveTo>
                    <a:pt x="113341" y="139700"/>
                  </a:moveTo>
                  <a:cubicBezTo>
                    <a:pt x="118493" y="150004"/>
                    <a:pt x="124933" y="160307"/>
                    <a:pt x="130085" y="169324"/>
                  </a:cubicBezTo>
                  <a:cubicBezTo>
                    <a:pt x="132661" y="171900"/>
                    <a:pt x="135237" y="175764"/>
                    <a:pt x="136525" y="178340"/>
                  </a:cubicBezTo>
                  <a:cubicBezTo>
                    <a:pt x="133949" y="183492"/>
                    <a:pt x="131373" y="187356"/>
                    <a:pt x="128797" y="191219"/>
                  </a:cubicBezTo>
                  <a:cubicBezTo>
                    <a:pt x="126221" y="189932"/>
                    <a:pt x="123645" y="189932"/>
                    <a:pt x="121069" y="189932"/>
                  </a:cubicBezTo>
                  <a:cubicBezTo>
                    <a:pt x="109478" y="189932"/>
                    <a:pt x="99174" y="197659"/>
                    <a:pt x="95310" y="207963"/>
                  </a:cubicBezTo>
                  <a:cubicBezTo>
                    <a:pt x="52807" y="200235"/>
                    <a:pt x="19320" y="187356"/>
                    <a:pt x="1288" y="179628"/>
                  </a:cubicBezTo>
                  <a:cubicBezTo>
                    <a:pt x="0" y="174476"/>
                    <a:pt x="0" y="170612"/>
                    <a:pt x="0" y="165460"/>
                  </a:cubicBezTo>
                  <a:cubicBezTo>
                    <a:pt x="0" y="160307"/>
                    <a:pt x="0" y="156444"/>
                    <a:pt x="1288" y="151292"/>
                  </a:cubicBezTo>
                  <a:cubicBezTo>
                    <a:pt x="23183" y="147428"/>
                    <a:pt x="64399" y="142276"/>
                    <a:pt x="113341" y="139700"/>
                  </a:cubicBezTo>
                  <a:close/>
                  <a:moveTo>
                    <a:pt x="186315" y="138112"/>
                  </a:moveTo>
                  <a:cubicBezTo>
                    <a:pt x="215774" y="139408"/>
                    <a:pt x="243952" y="143298"/>
                    <a:pt x="268288" y="149780"/>
                  </a:cubicBezTo>
                  <a:cubicBezTo>
                    <a:pt x="259322" y="164042"/>
                    <a:pt x="249076" y="179599"/>
                    <a:pt x="238829" y="193860"/>
                  </a:cubicBezTo>
                  <a:cubicBezTo>
                    <a:pt x="234986" y="192564"/>
                    <a:pt x="231144" y="191267"/>
                    <a:pt x="227301" y="191267"/>
                  </a:cubicBezTo>
                  <a:cubicBezTo>
                    <a:pt x="213212" y="191267"/>
                    <a:pt x="201685" y="201639"/>
                    <a:pt x="200404" y="214604"/>
                  </a:cubicBezTo>
                  <a:cubicBezTo>
                    <a:pt x="194000" y="214604"/>
                    <a:pt x="186315" y="214604"/>
                    <a:pt x="179911" y="215900"/>
                  </a:cubicBezTo>
                  <a:cubicBezTo>
                    <a:pt x="170945" y="202936"/>
                    <a:pt x="163260" y="191267"/>
                    <a:pt x="155575" y="179599"/>
                  </a:cubicBezTo>
                  <a:cubicBezTo>
                    <a:pt x="160698" y="171820"/>
                    <a:pt x="167102" y="162745"/>
                    <a:pt x="173507" y="154966"/>
                  </a:cubicBezTo>
                  <a:cubicBezTo>
                    <a:pt x="177349" y="148483"/>
                    <a:pt x="182472" y="143298"/>
                    <a:pt x="186315" y="138112"/>
                  </a:cubicBezTo>
                  <a:close/>
                  <a:moveTo>
                    <a:pt x="168276" y="138112"/>
                  </a:moveTo>
                  <a:cubicBezTo>
                    <a:pt x="165630" y="140597"/>
                    <a:pt x="164307" y="143081"/>
                    <a:pt x="161661" y="145566"/>
                  </a:cubicBezTo>
                  <a:cubicBezTo>
                    <a:pt x="156370" y="153020"/>
                    <a:pt x="151078" y="159232"/>
                    <a:pt x="145786" y="166687"/>
                  </a:cubicBezTo>
                  <a:cubicBezTo>
                    <a:pt x="144463" y="165445"/>
                    <a:pt x="143140" y="162960"/>
                    <a:pt x="141817" y="161718"/>
                  </a:cubicBezTo>
                  <a:cubicBezTo>
                    <a:pt x="137849" y="154263"/>
                    <a:pt x="132557" y="146808"/>
                    <a:pt x="128588" y="139354"/>
                  </a:cubicBezTo>
                  <a:cubicBezTo>
                    <a:pt x="141817" y="139354"/>
                    <a:pt x="155047" y="138112"/>
                    <a:pt x="168276" y="138112"/>
                  </a:cubicBezTo>
                  <a:close/>
                  <a:moveTo>
                    <a:pt x="220028" y="103187"/>
                  </a:moveTo>
                  <a:cubicBezTo>
                    <a:pt x="223838" y="104486"/>
                    <a:pt x="227648" y="105784"/>
                    <a:pt x="232728" y="105784"/>
                  </a:cubicBezTo>
                  <a:cubicBezTo>
                    <a:pt x="233998" y="105784"/>
                    <a:pt x="236538" y="105784"/>
                    <a:pt x="237808" y="105784"/>
                  </a:cubicBezTo>
                  <a:cubicBezTo>
                    <a:pt x="241618" y="109681"/>
                    <a:pt x="244158" y="114877"/>
                    <a:pt x="246698" y="118773"/>
                  </a:cubicBezTo>
                  <a:cubicBezTo>
                    <a:pt x="249238" y="122670"/>
                    <a:pt x="253048" y="127865"/>
                    <a:pt x="255588" y="131762"/>
                  </a:cubicBezTo>
                  <a:cubicBezTo>
                    <a:pt x="237808" y="129164"/>
                    <a:pt x="218758" y="126566"/>
                    <a:pt x="198438" y="125267"/>
                  </a:cubicBezTo>
                  <a:cubicBezTo>
                    <a:pt x="206058" y="117474"/>
                    <a:pt x="213678" y="109681"/>
                    <a:pt x="220028" y="103187"/>
                  </a:cubicBezTo>
                  <a:close/>
                  <a:moveTo>
                    <a:pt x="317236" y="98425"/>
                  </a:moveTo>
                  <a:cubicBezTo>
                    <a:pt x="325173" y="115539"/>
                    <a:pt x="329142" y="133969"/>
                    <a:pt x="331788" y="152400"/>
                  </a:cubicBezTo>
                  <a:cubicBezTo>
                    <a:pt x="319882" y="148450"/>
                    <a:pt x="306652" y="144501"/>
                    <a:pt x="292100" y="140552"/>
                  </a:cubicBezTo>
                  <a:cubicBezTo>
                    <a:pt x="301361" y="124754"/>
                    <a:pt x="310621" y="111589"/>
                    <a:pt x="317236" y="98425"/>
                  </a:cubicBezTo>
                  <a:close/>
                  <a:moveTo>
                    <a:pt x="286068" y="52387"/>
                  </a:moveTo>
                  <a:cubicBezTo>
                    <a:pt x="295205" y="61448"/>
                    <a:pt x="303037" y="71803"/>
                    <a:pt x="309563" y="84748"/>
                  </a:cubicBezTo>
                  <a:cubicBezTo>
                    <a:pt x="301731" y="98986"/>
                    <a:pt x="289984" y="117108"/>
                    <a:pt x="278236" y="136525"/>
                  </a:cubicBezTo>
                  <a:cubicBezTo>
                    <a:pt x="278236" y="136525"/>
                    <a:pt x="276931" y="136525"/>
                    <a:pt x="276931" y="136525"/>
                  </a:cubicBezTo>
                  <a:cubicBezTo>
                    <a:pt x="270404" y="127464"/>
                    <a:pt x="265183" y="119697"/>
                    <a:pt x="258657" y="110636"/>
                  </a:cubicBezTo>
                  <a:cubicBezTo>
                    <a:pt x="256046" y="106753"/>
                    <a:pt x="253436" y="102870"/>
                    <a:pt x="250825" y="98986"/>
                  </a:cubicBezTo>
                  <a:cubicBezTo>
                    <a:pt x="256046" y="93809"/>
                    <a:pt x="259962" y="86042"/>
                    <a:pt x="259962" y="78275"/>
                  </a:cubicBezTo>
                  <a:cubicBezTo>
                    <a:pt x="259962" y="75687"/>
                    <a:pt x="259962" y="73098"/>
                    <a:pt x="258657" y="70509"/>
                  </a:cubicBezTo>
                  <a:cubicBezTo>
                    <a:pt x="269099" y="62742"/>
                    <a:pt x="278236" y="57564"/>
                    <a:pt x="286068" y="52387"/>
                  </a:cubicBezTo>
                  <a:close/>
                  <a:moveTo>
                    <a:pt x="73025" y="28575"/>
                  </a:moveTo>
                  <a:cubicBezTo>
                    <a:pt x="79493" y="54655"/>
                    <a:pt x="92428" y="92472"/>
                    <a:pt x="107950" y="126377"/>
                  </a:cubicBezTo>
                  <a:cubicBezTo>
                    <a:pt x="63970" y="128985"/>
                    <a:pt x="25165" y="134201"/>
                    <a:pt x="3175" y="138113"/>
                  </a:cubicBezTo>
                  <a:cubicBezTo>
                    <a:pt x="10936" y="92472"/>
                    <a:pt x="36806" y="53351"/>
                    <a:pt x="73025" y="28575"/>
                  </a:cubicBezTo>
                  <a:close/>
                  <a:moveTo>
                    <a:pt x="203200" y="4762"/>
                  </a:moveTo>
                  <a:cubicBezTo>
                    <a:pt x="230476" y="11151"/>
                    <a:pt x="255155" y="23928"/>
                    <a:pt x="274638" y="41817"/>
                  </a:cubicBezTo>
                  <a:cubicBezTo>
                    <a:pt x="268144" y="45650"/>
                    <a:pt x="260350" y="52039"/>
                    <a:pt x="251258" y="57150"/>
                  </a:cubicBezTo>
                  <a:cubicBezTo>
                    <a:pt x="246063" y="53316"/>
                    <a:pt x="239568" y="50761"/>
                    <a:pt x="233074" y="50761"/>
                  </a:cubicBezTo>
                  <a:cubicBezTo>
                    <a:pt x="230476" y="50761"/>
                    <a:pt x="227879" y="50761"/>
                    <a:pt x="225281" y="52039"/>
                  </a:cubicBezTo>
                  <a:cubicBezTo>
                    <a:pt x="216189" y="34150"/>
                    <a:pt x="208395" y="17539"/>
                    <a:pt x="203200" y="4762"/>
                  </a:cubicBezTo>
                  <a:close/>
                  <a:moveTo>
                    <a:pt x="165260" y="0"/>
                  </a:moveTo>
                  <a:cubicBezTo>
                    <a:pt x="172957" y="0"/>
                    <a:pt x="179371" y="0"/>
                    <a:pt x="185786" y="1290"/>
                  </a:cubicBezTo>
                  <a:cubicBezTo>
                    <a:pt x="192200" y="15478"/>
                    <a:pt x="199897" y="36115"/>
                    <a:pt x="212725" y="59333"/>
                  </a:cubicBezTo>
                  <a:cubicBezTo>
                    <a:pt x="207594" y="63202"/>
                    <a:pt x="205028" y="69651"/>
                    <a:pt x="205028" y="77390"/>
                  </a:cubicBezTo>
                  <a:cubicBezTo>
                    <a:pt x="205028" y="82550"/>
                    <a:pt x="206311" y="87709"/>
                    <a:pt x="208876" y="91579"/>
                  </a:cubicBezTo>
                  <a:cubicBezTo>
                    <a:pt x="198614" y="100608"/>
                    <a:pt x="188351" y="110926"/>
                    <a:pt x="179371" y="122535"/>
                  </a:cubicBezTo>
                  <a:cubicBezTo>
                    <a:pt x="178089" y="122535"/>
                    <a:pt x="178089" y="122535"/>
                    <a:pt x="176806" y="122535"/>
                  </a:cubicBezTo>
                  <a:cubicBezTo>
                    <a:pt x="158846" y="122535"/>
                    <a:pt x="139604" y="123825"/>
                    <a:pt x="122927" y="123825"/>
                  </a:cubicBezTo>
                  <a:cubicBezTo>
                    <a:pt x="104967" y="87709"/>
                    <a:pt x="92139" y="45144"/>
                    <a:pt x="85725" y="20637"/>
                  </a:cubicBezTo>
                  <a:cubicBezTo>
                    <a:pt x="108816" y="7739"/>
                    <a:pt x="135755" y="0"/>
                    <a:pt x="165260"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8580" tIns="34290" rIns="68580" bIns="34290" numCol="1" spcCol="0" rtlCol="0" fromWordArt="0" anchor="ctr" anchorCtr="0" forceAA="0" compatLnSpc="1">
              <a:prstTxWarp prst="textNoShape">
                <a:avLst/>
              </a:prstTxWarp>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1350">
                <a:solidFill>
                  <a:schemeClr val="tx1">
                    <a:lumMod val="65000"/>
                    <a:lumOff val="35000"/>
                  </a:schemeClr>
                </a:solidFill>
                <a:cs typeface="+mn-ea"/>
                <a:sym typeface="+mn-lt"/>
              </a:endParaRPr>
            </a:p>
          </p:txBody>
        </p:sp>
      </p:grpSp>
    </p:spTree>
    <p:extLst>
      <p:ext uri="{BB962C8B-B14F-4D97-AF65-F5344CB8AC3E}">
        <p14:creationId xmlns:p14="http://schemas.microsoft.com/office/powerpoint/2010/main" val="3149582189"/>
      </p:ext>
    </p:extLst>
  </p:cSld>
  <p:clrMapOvr>
    <a:masterClrMapping/>
  </p:clrMapOvr>
  <p:transition spd="med" advClick="0" advTm="0">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grpId="0" nodeType="after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additive="base">
                                        <p:cTn id="7" dur="500"/>
                                        <p:tgtEl>
                                          <p:spTgt spid="16"/>
                                        </p:tgtEl>
                                        <p:attrNameLst>
                                          <p:attrName>ppt_y</p:attrName>
                                        </p:attrNameLst>
                                      </p:cBhvr>
                                      <p:tavLst>
                                        <p:tav tm="0">
                                          <p:val>
                                            <p:strVal val="#ppt_y+#ppt_h*1.125000"/>
                                          </p:val>
                                        </p:tav>
                                        <p:tav tm="100000">
                                          <p:val>
                                            <p:strVal val="#ppt_y"/>
                                          </p:val>
                                        </p:tav>
                                      </p:tavLst>
                                    </p:anim>
                                    <p:animEffect transition="in" filter="wipe(up)">
                                      <p:cBhvr>
                                        <p:cTn id="8" dur="500"/>
                                        <p:tgtEl>
                                          <p:spTgt spid="16"/>
                                        </p:tgtEl>
                                      </p:cBhvr>
                                    </p:animEffect>
                                  </p:childTnLst>
                                </p:cTn>
                              </p:par>
                            </p:childTnLst>
                          </p:cTn>
                        </p:par>
                        <p:par>
                          <p:cTn id="9" fill="hold">
                            <p:stCondLst>
                              <p:cond delay="500"/>
                            </p:stCondLst>
                            <p:childTnLst>
                              <p:par>
                                <p:cTn id="10" presetID="53" presetClass="entr" presetSubtype="16" fill="hold" nodeType="after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p:cTn id="12" dur="500" fill="hold"/>
                                        <p:tgtEl>
                                          <p:spTgt spid="3"/>
                                        </p:tgtEl>
                                        <p:attrNameLst>
                                          <p:attrName>ppt_w</p:attrName>
                                        </p:attrNameLst>
                                      </p:cBhvr>
                                      <p:tavLst>
                                        <p:tav tm="0">
                                          <p:val>
                                            <p:fltVal val="0"/>
                                          </p:val>
                                        </p:tav>
                                        <p:tav tm="100000">
                                          <p:val>
                                            <p:strVal val="#ppt_w"/>
                                          </p:val>
                                        </p:tav>
                                      </p:tavLst>
                                    </p:anim>
                                    <p:anim calcmode="lin" valueType="num">
                                      <p:cBhvr>
                                        <p:cTn id="13" dur="500" fill="hold"/>
                                        <p:tgtEl>
                                          <p:spTgt spid="3"/>
                                        </p:tgtEl>
                                        <p:attrNameLst>
                                          <p:attrName>ppt_h</p:attrName>
                                        </p:attrNameLst>
                                      </p:cBhvr>
                                      <p:tavLst>
                                        <p:tav tm="0">
                                          <p:val>
                                            <p:fltVal val="0"/>
                                          </p:val>
                                        </p:tav>
                                        <p:tav tm="100000">
                                          <p:val>
                                            <p:strVal val="#ppt_h"/>
                                          </p:val>
                                        </p:tav>
                                      </p:tavLst>
                                    </p:anim>
                                    <p:animEffect transition="in" filter="fade">
                                      <p:cBhvr>
                                        <p:cTn id="14" dur="500"/>
                                        <p:tgtEl>
                                          <p:spTgt spid="3"/>
                                        </p:tgtEl>
                                      </p:cBhvr>
                                    </p:animEffect>
                                  </p:childTnLst>
                                </p:cTn>
                              </p:par>
                              <p:par>
                                <p:cTn id="15" presetID="53" presetClass="entr" presetSubtype="16" fill="hold" nodeType="withEffect">
                                  <p:stCondLst>
                                    <p:cond delay="0"/>
                                  </p:stCondLst>
                                  <p:childTnLst>
                                    <p:set>
                                      <p:cBhvr>
                                        <p:cTn id="16" dur="1" fill="hold">
                                          <p:stCondLst>
                                            <p:cond delay="0"/>
                                          </p:stCondLst>
                                        </p:cTn>
                                        <p:tgtEl>
                                          <p:spTgt spid="6"/>
                                        </p:tgtEl>
                                        <p:attrNameLst>
                                          <p:attrName>style.visibility</p:attrName>
                                        </p:attrNameLst>
                                      </p:cBhvr>
                                      <p:to>
                                        <p:strVal val="visible"/>
                                      </p:to>
                                    </p:set>
                                    <p:anim calcmode="lin" valueType="num">
                                      <p:cBhvr>
                                        <p:cTn id="17" dur="500" fill="hold"/>
                                        <p:tgtEl>
                                          <p:spTgt spid="6"/>
                                        </p:tgtEl>
                                        <p:attrNameLst>
                                          <p:attrName>ppt_w</p:attrName>
                                        </p:attrNameLst>
                                      </p:cBhvr>
                                      <p:tavLst>
                                        <p:tav tm="0">
                                          <p:val>
                                            <p:fltVal val="0"/>
                                          </p:val>
                                        </p:tav>
                                        <p:tav tm="100000">
                                          <p:val>
                                            <p:strVal val="#ppt_w"/>
                                          </p:val>
                                        </p:tav>
                                      </p:tavLst>
                                    </p:anim>
                                    <p:anim calcmode="lin" valueType="num">
                                      <p:cBhvr>
                                        <p:cTn id="18" dur="500" fill="hold"/>
                                        <p:tgtEl>
                                          <p:spTgt spid="6"/>
                                        </p:tgtEl>
                                        <p:attrNameLst>
                                          <p:attrName>ppt_h</p:attrName>
                                        </p:attrNameLst>
                                      </p:cBhvr>
                                      <p:tavLst>
                                        <p:tav tm="0">
                                          <p:val>
                                            <p:fltVal val="0"/>
                                          </p:val>
                                        </p:tav>
                                        <p:tav tm="100000">
                                          <p:val>
                                            <p:strVal val="#ppt_h"/>
                                          </p:val>
                                        </p:tav>
                                      </p:tavLst>
                                    </p:anim>
                                    <p:animEffect transition="in" filter="fade">
                                      <p:cBhvr>
                                        <p:cTn id="19" dur="500"/>
                                        <p:tgtEl>
                                          <p:spTgt spid="6"/>
                                        </p:tgtEl>
                                      </p:cBhvr>
                                    </p:animEffect>
                                  </p:childTnLst>
                                </p:cTn>
                              </p:par>
                              <p:par>
                                <p:cTn id="20" presetID="53" presetClass="entr" presetSubtype="16" fill="hold" nodeType="withEffect">
                                  <p:stCondLst>
                                    <p:cond delay="0"/>
                                  </p:stCondLst>
                                  <p:childTnLst>
                                    <p:set>
                                      <p:cBhvr>
                                        <p:cTn id="21" dur="1" fill="hold">
                                          <p:stCondLst>
                                            <p:cond delay="0"/>
                                          </p:stCondLst>
                                        </p:cTn>
                                        <p:tgtEl>
                                          <p:spTgt spid="19"/>
                                        </p:tgtEl>
                                        <p:attrNameLst>
                                          <p:attrName>style.visibility</p:attrName>
                                        </p:attrNameLst>
                                      </p:cBhvr>
                                      <p:to>
                                        <p:strVal val="visible"/>
                                      </p:to>
                                    </p:set>
                                    <p:anim calcmode="lin" valueType="num">
                                      <p:cBhvr>
                                        <p:cTn id="22" dur="500" fill="hold"/>
                                        <p:tgtEl>
                                          <p:spTgt spid="19"/>
                                        </p:tgtEl>
                                        <p:attrNameLst>
                                          <p:attrName>ppt_w</p:attrName>
                                        </p:attrNameLst>
                                      </p:cBhvr>
                                      <p:tavLst>
                                        <p:tav tm="0">
                                          <p:val>
                                            <p:fltVal val="0"/>
                                          </p:val>
                                        </p:tav>
                                        <p:tav tm="100000">
                                          <p:val>
                                            <p:strVal val="#ppt_w"/>
                                          </p:val>
                                        </p:tav>
                                      </p:tavLst>
                                    </p:anim>
                                    <p:anim calcmode="lin" valueType="num">
                                      <p:cBhvr>
                                        <p:cTn id="23" dur="500" fill="hold"/>
                                        <p:tgtEl>
                                          <p:spTgt spid="19"/>
                                        </p:tgtEl>
                                        <p:attrNameLst>
                                          <p:attrName>ppt_h</p:attrName>
                                        </p:attrNameLst>
                                      </p:cBhvr>
                                      <p:tavLst>
                                        <p:tav tm="0">
                                          <p:val>
                                            <p:fltVal val="0"/>
                                          </p:val>
                                        </p:tav>
                                        <p:tav tm="100000">
                                          <p:val>
                                            <p:strVal val="#ppt_h"/>
                                          </p:val>
                                        </p:tav>
                                      </p:tavLst>
                                    </p:anim>
                                    <p:animEffect transition="in" filter="fade">
                                      <p:cBhvr>
                                        <p:cTn id="24" dur="500"/>
                                        <p:tgtEl>
                                          <p:spTgt spid="19"/>
                                        </p:tgtEl>
                                      </p:cBhvr>
                                    </p:animEffect>
                                  </p:childTnLst>
                                </p:cTn>
                              </p:par>
                              <p:par>
                                <p:cTn id="25" presetID="53" presetClass="entr" presetSubtype="16" fill="hold" nodeType="withEffect">
                                  <p:stCondLst>
                                    <p:cond delay="0"/>
                                  </p:stCondLst>
                                  <p:childTnLst>
                                    <p:set>
                                      <p:cBhvr>
                                        <p:cTn id="26" dur="1" fill="hold">
                                          <p:stCondLst>
                                            <p:cond delay="0"/>
                                          </p:stCondLst>
                                        </p:cTn>
                                        <p:tgtEl>
                                          <p:spTgt spid="28"/>
                                        </p:tgtEl>
                                        <p:attrNameLst>
                                          <p:attrName>style.visibility</p:attrName>
                                        </p:attrNameLst>
                                      </p:cBhvr>
                                      <p:to>
                                        <p:strVal val="visible"/>
                                      </p:to>
                                    </p:set>
                                    <p:anim calcmode="lin" valueType="num">
                                      <p:cBhvr>
                                        <p:cTn id="27" dur="500" fill="hold"/>
                                        <p:tgtEl>
                                          <p:spTgt spid="28"/>
                                        </p:tgtEl>
                                        <p:attrNameLst>
                                          <p:attrName>ppt_w</p:attrName>
                                        </p:attrNameLst>
                                      </p:cBhvr>
                                      <p:tavLst>
                                        <p:tav tm="0">
                                          <p:val>
                                            <p:fltVal val="0"/>
                                          </p:val>
                                        </p:tav>
                                        <p:tav tm="100000">
                                          <p:val>
                                            <p:strVal val="#ppt_w"/>
                                          </p:val>
                                        </p:tav>
                                      </p:tavLst>
                                    </p:anim>
                                    <p:anim calcmode="lin" valueType="num">
                                      <p:cBhvr>
                                        <p:cTn id="28" dur="500" fill="hold"/>
                                        <p:tgtEl>
                                          <p:spTgt spid="28"/>
                                        </p:tgtEl>
                                        <p:attrNameLst>
                                          <p:attrName>ppt_h</p:attrName>
                                        </p:attrNameLst>
                                      </p:cBhvr>
                                      <p:tavLst>
                                        <p:tav tm="0">
                                          <p:val>
                                            <p:fltVal val="0"/>
                                          </p:val>
                                        </p:tav>
                                        <p:tav tm="100000">
                                          <p:val>
                                            <p:strVal val="#ppt_h"/>
                                          </p:val>
                                        </p:tav>
                                      </p:tavLst>
                                    </p:anim>
                                    <p:animEffect transition="in" filter="fade">
                                      <p:cBhvr>
                                        <p:cTn id="29" dur="500"/>
                                        <p:tgtEl>
                                          <p:spTgt spid="28"/>
                                        </p:tgtEl>
                                      </p:cBhvr>
                                    </p:animEffect>
                                  </p:childTnLst>
                                </p:cTn>
                              </p:par>
                            </p:childTnLst>
                          </p:cTn>
                        </p:par>
                        <p:par>
                          <p:cTn id="30" fill="hold">
                            <p:stCondLst>
                              <p:cond delay="1000"/>
                            </p:stCondLst>
                            <p:childTnLst>
                              <p:par>
                                <p:cTn id="31" presetID="53" presetClass="entr" presetSubtype="16" fill="hold" nodeType="afterEffect">
                                  <p:stCondLst>
                                    <p:cond delay="0"/>
                                  </p:stCondLst>
                                  <p:childTnLst>
                                    <p:set>
                                      <p:cBhvr>
                                        <p:cTn id="32" dur="1" fill="hold">
                                          <p:stCondLst>
                                            <p:cond delay="0"/>
                                          </p:stCondLst>
                                        </p:cTn>
                                        <p:tgtEl>
                                          <p:spTgt spid="11"/>
                                        </p:tgtEl>
                                        <p:attrNameLst>
                                          <p:attrName>style.visibility</p:attrName>
                                        </p:attrNameLst>
                                      </p:cBhvr>
                                      <p:to>
                                        <p:strVal val="visible"/>
                                      </p:to>
                                    </p:set>
                                    <p:anim calcmode="lin" valueType="num">
                                      <p:cBhvr>
                                        <p:cTn id="33" dur="500" fill="hold"/>
                                        <p:tgtEl>
                                          <p:spTgt spid="11"/>
                                        </p:tgtEl>
                                        <p:attrNameLst>
                                          <p:attrName>ppt_w</p:attrName>
                                        </p:attrNameLst>
                                      </p:cBhvr>
                                      <p:tavLst>
                                        <p:tav tm="0">
                                          <p:val>
                                            <p:fltVal val="0"/>
                                          </p:val>
                                        </p:tav>
                                        <p:tav tm="100000">
                                          <p:val>
                                            <p:strVal val="#ppt_w"/>
                                          </p:val>
                                        </p:tav>
                                      </p:tavLst>
                                    </p:anim>
                                    <p:anim calcmode="lin" valueType="num">
                                      <p:cBhvr>
                                        <p:cTn id="34" dur="500" fill="hold"/>
                                        <p:tgtEl>
                                          <p:spTgt spid="11"/>
                                        </p:tgtEl>
                                        <p:attrNameLst>
                                          <p:attrName>ppt_h</p:attrName>
                                        </p:attrNameLst>
                                      </p:cBhvr>
                                      <p:tavLst>
                                        <p:tav tm="0">
                                          <p:val>
                                            <p:fltVal val="0"/>
                                          </p:val>
                                        </p:tav>
                                        <p:tav tm="100000">
                                          <p:val>
                                            <p:strVal val="#ppt_h"/>
                                          </p:val>
                                        </p:tav>
                                      </p:tavLst>
                                    </p:anim>
                                    <p:animEffect transition="in" filter="fade">
                                      <p:cBhvr>
                                        <p:cTn id="35"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id="{CAFFC638-0AEA-2DDB-379F-AC634ADA9461}"/>
              </a:ext>
            </a:extLst>
          </p:cNvPr>
          <p:cNvSpPr txBox="1"/>
          <p:nvPr/>
        </p:nvSpPr>
        <p:spPr>
          <a:xfrm>
            <a:off x="395536" y="195486"/>
            <a:ext cx="3312368" cy="369332"/>
          </a:xfrm>
          <a:prstGeom prst="rect">
            <a:avLst/>
          </a:prstGeom>
          <a:noFill/>
        </p:spPr>
        <p:txBody>
          <a:bodyPr wrap="square" rtlCol="0">
            <a:spAutoFit/>
          </a:bodyPr>
          <a:lstStyle/>
          <a:p>
            <a:r>
              <a:rPr lang="zh-CN" altLang="en-US" dirty="0"/>
              <a:t>层空间</a:t>
            </a:r>
          </a:p>
        </p:txBody>
      </p:sp>
      <p:pic>
        <p:nvPicPr>
          <p:cNvPr id="4" name="图片 3">
            <a:extLst>
              <a:ext uri="{FF2B5EF4-FFF2-40B4-BE49-F238E27FC236}">
                <a16:creationId xmlns:a16="http://schemas.microsoft.com/office/drawing/2014/main" id="{28FF1715-779B-7101-B64E-AA55D8DD938E}"/>
              </a:ext>
            </a:extLst>
          </p:cNvPr>
          <p:cNvPicPr>
            <a:picLocks noChangeAspect="1"/>
          </p:cNvPicPr>
          <p:nvPr/>
        </p:nvPicPr>
        <p:blipFill>
          <a:blip r:embed="rId2"/>
          <a:stretch>
            <a:fillRect/>
          </a:stretch>
        </p:blipFill>
        <p:spPr>
          <a:xfrm>
            <a:off x="367328" y="699542"/>
            <a:ext cx="3882385" cy="3219822"/>
          </a:xfrm>
          <a:prstGeom prst="rect">
            <a:avLst/>
          </a:prstGeom>
        </p:spPr>
      </p:pic>
      <p:sp>
        <p:nvSpPr>
          <p:cNvPr id="5" name="文本框 4">
            <a:extLst>
              <a:ext uri="{FF2B5EF4-FFF2-40B4-BE49-F238E27FC236}">
                <a16:creationId xmlns:a16="http://schemas.microsoft.com/office/drawing/2014/main" id="{12A7E2B3-99A8-D49F-C9BC-5B4FDDFD063F}"/>
              </a:ext>
            </a:extLst>
          </p:cNvPr>
          <p:cNvSpPr txBox="1"/>
          <p:nvPr/>
        </p:nvSpPr>
        <p:spPr>
          <a:xfrm>
            <a:off x="5004048" y="987574"/>
            <a:ext cx="3384376" cy="2308324"/>
          </a:xfrm>
          <a:prstGeom prst="rect">
            <a:avLst/>
          </a:prstGeom>
          <a:noFill/>
        </p:spPr>
        <p:txBody>
          <a:bodyPr wrap="square" rtlCol="0">
            <a:spAutoFit/>
          </a:bodyPr>
          <a:lstStyle/>
          <a:p>
            <a:r>
              <a:rPr lang="zh-CN" altLang="en-US" dirty="0"/>
              <a:t>创建层时 可填写层空间</a:t>
            </a:r>
            <a:endParaRPr lang="en-US" altLang="zh-CN" dirty="0"/>
          </a:p>
          <a:p>
            <a:r>
              <a:rPr lang="zh-CN" altLang="en-US" dirty="0"/>
              <a:t>层空间 用于区别层在业务上的应用 一般定义为 英文 如：</a:t>
            </a:r>
            <a:r>
              <a:rPr lang="en-US" altLang="zh-CN" dirty="0" err="1"/>
              <a:t>gongqi.df.item</a:t>
            </a:r>
            <a:r>
              <a:rPr lang="en-US" altLang="zh-CN" dirty="0"/>
              <a:t> </a:t>
            </a:r>
          </a:p>
          <a:p>
            <a:r>
              <a:rPr lang="zh-CN" altLang="en-US" dirty="0"/>
              <a:t>之后可利用层空间来规范</a:t>
            </a:r>
            <a:r>
              <a:rPr lang="en-US" altLang="zh-CN" dirty="0"/>
              <a:t>APP</a:t>
            </a:r>
            <a:r>
              <a:rPr lang="zh-CN" altLang="en-US" dirty="0"/>
              <a:t>的开发与安装 </a:t>
            </a:r>
            <a:endParaRPr lang="en-US" altLang="zh-CN" dirty="0"/>
          </a:p>
          <a:p>
            <a:r>
              <a:rPr lang="zh-CN" altLang="en-US" dirty="0"/>
              <a:t>如：物料域的</a:t>
            </a:r>
            <a:r>
              <a:rPr lang="en-US" altLang="zh-CN" dirty="0"/>
              <a:t>obj</a:t>
            </a:r>
            <a:r>
              <a:rPr lang="zh-CN" altLang="en-US" dirty="0"/>
              <a:t>层与设备域的</a:t>
            </a:r>
            <a:r>
              <a:rPr lang="en-US" altLang="zh-CN" dirty="0"/>
              <a:t>obj</a:t>
            </a:r>
            <a:r>
              <a:rPr lang="zh-CN" altLang="en-US" dirty="0"/>
              <a:t>层利用 层空间 进行区分</a:t>
            </a:r>
          </a:p>
        </p:txBody>
      </p:sp>
    </p:spTree>
    <p:extLst>
      <p:ext uri="{BB962C8B-B14F-4D97-AF65-F5344CB8AC3E}">
        <p14:creationId xmlns:p14="http://schemas.microsoft.com/office/powerpoint/2010/main" val="8565984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id="{CAFFC638-0AEA-2DDB-379F-AC634ADA9461}"/>
              </a:ext>
            </a:extLst>
          </p:cNvPr>
          <p:cNvSpPr txBox="1"/>
          <p:nvPr/>
        </p:nvSpPr>
        <p:spPr>
          <a:xfrm>
            <a:off x="395536" y="195486"/>
            <a:ext cx="3312368" cy="369332"/>
          </a:xfrm>
          <a:prstGeom prst="rect">
            <a:avLst/>
          </a:prstGeom>
          <a:noFill/>
        </p:spPr>
        <p:txBody>
          <a:bodyPr wrap="square" rtlCol="0">
            <a:spAutoFit/>
          </a:bodyPr>
          <a:lstStyle/>
          <a:p>
            <a:r>
              <a:rPr lang="zh-CN" altLang="en-US" dirty="0"/>
              <a:t>层标签</a:t>
            </a:r>
          </a:p>
        </p:txBody>
      </p:sp>
      <p:sp>
        <p:nvSpPr>
          <p:cNvPr id="5" name="文本框 4">
            <a:extLst>
              <a:ext uri="{FF2B5EF4-FFF2-40B4-BE49-F238E27FC236}">
                <a16:creationId xmlns:a16="http://schemas.microsoft.com/office/drawing/2014/main" id="{12A7E2B3-99A8-D49F-C9BC-5B4FDDFD063F}"/>
              </a:ext>
            </a:extLst>
          </p:cNvPr>
          <p:cNvSpPr txBox="1"/>
          <p:nvPr/>
        </p:nvSpPr>
        <p:spPr>
          <a:xfrm>
            <a:off x="5004048" y="987574"/>
            <a:ext cx="3384376" cy="923330"/>
          </a:xfrm>
          <a:prstGeom prst="rect">
            <a:avLst/>
          </a:prstGeom>
          <a:noFill/>
        </p:spPr>
        <p:txBody>
          <a:bodyPr wrap="square" rtlCol="0">
            <a:spAutoFit/>
          </a:bodyPr>
          <a:lstStyle/>
          <a:p>
            <a:r>
              <a:rPr lang="zh-CN" altLang="en-US" dirty="0"/>
              <a:t>层标签</a:t>
            </a:r>
            <a:endParaRPr lang="en-US" altLang="zh-CN" dirty="0"/>
          </a:p>
          <a:p>
            <a:r>
              <a:rPr lang="zh-CN" altLang="en-US" dirty="0"/>
              <a:t>层名称  自取</a:t>
            </a:r>
            <a:endParaRPr lang="en-US" altLang="zh-CN" dirty="0"/>
          </a:p>
          <a:p>
            <a:r>
              <a:rPr lang="zh-CN" altLang="en-US" dirty="0"/>
              <a:t>一般为 中文名</a:t>
            </a:r>
          </a:p>
        </p:txBody>
      </p:sp>
      <p:pic>
        <p:nvPicPr>
          <p:cNvPr id="6" name="图片 5">
            <a:extLst>
              <a:ext uri="{FF2B5EF4-FFF2-40B4-BE49-F238E27FC236}">
                <a16:creationId xmlns:a16="http://schemas.microsoft.com/office/drawing/2014/main" id="{F003F515-2A59-8950-40A6-DBF87F66C8DE}"/>
              </a:ext>
            </a:extLst>
          </p:cNvPr>
          <p:cNvPicPr>
            <a:picLocks noChangeAspect="1"/>
          </p:cNvPicPr>
          <p:nvPr/>
        </p:nvPicPr>
        <p:blipFill>
          <a:blip r:embed="rId2"/>
          <a:stretch>
            <a:fillRect/>
          </a:stretch>
        </p:blipFill>
        <p:spPr>
          <a:xfrm>
            <a:off x="363568" y="882280"/>
            <a:ext cx="3965081" cy="3378939"/>
          </a:xfrm>
          <a:prstGeom prst="rect">
            <a:avLst/>
          </a:prstGeom>
        </p:spPr>
      </p:pic>
    </p:spTree>
    <p:extLst>
      <p:ext uri="{BB962C8B-B14F-4D97-AF65-F5344CB8AC3E}">
        <p14:creationId xmlns:p14="http://schemas.microsoft.com/office/powerpoint/2010/main" val="16384983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id="{CAFFC638-0AEA-2DDB-379F-AC634ADA9461}"/>
              </a:ext>
            </a:extLst>
          </p:cNvPr>
          <p:cNvSpPr txBox="1"/>
          <p:nvPr/>
        </p:nvSpPr>
        <p:spPr>
          <a:xfrm>
            <a:off x="395536" y="195486"/>
            <a:ext cx="3312368" cy="369332"/>
          </a:xfrm>
          <a:prstGeom prst="rect">
            <a:avLst/>
          </a:prstGeom>
          <a:noFill/>
        </p:spPr>
        <p:txBody>
          <a:bodyPr wrap="square" rtlCol="0">
            <a:spAutoFit/>
          </a:bodyPr>
          <a:lstStyle/>
          <a:p>
            <a:r>
              <a:rPr lang="zh-CN" altLang="en-US" dirty="0"/>
              <a:t>应用标签</a:t>
            </a:r>
          </a:p>
        </p:txBody>
      </p:sp>
      <p:sp>
        <p:nvSpPr>
          <p:cNvPr id="5" name="文本框 4">
            <a:extLst>
              <a:ext uri="{FF2B5EF4-FFF2-40B4-BE49-F238E27FC236}">
                <a16:creationId xmlns:a16="http://schemas.microsoft.com/office/drawing/2014/main" id="{12A7E2B3-99A8-D49F-C9BC-5B4FDDFD063F}"/>
              </a:ext>
            </a:extLst>
          </p:cNvPr>
          <p:cNvSpPr txBox="1"/>
          <p:nvPr/>
        </p:nvSpPr>
        <p:spPr>
          <a:xfrm>
            <a:off x="5004048" y="987574"/>
            <a:ext cx="3384376" cy="923330"/>
          </a:xfrm>
          <a:prstGeom prst="rect">
            <a:avLst/>
          </a:prstGeom>
          <a:noFill/>
        </p:spPr>
        <p:txBody>
          <a:bodyPr wrap="square" rtlCol="0">
            <a:spAutoFit/>
          </a:bodyPr>
          <a:lstStyle/>
          <a:p>
            <a:r>
              <a:rPr lang="zh-CN" altLang="en-US" dirty="0"/>
              <a:t>应用标签</a:t>
            </a:r>
          </a:p>
          <a:p>
            <a:r>
              <a:rPr lang="zh-CN" altLang="en-US" dirty="0"/>
              <a:t>应用标签  自取</a:t>
            </a:r>
            <a:endParaRPr lang="en-US" altLang="zh-CN" dirty="0"/>
          </a:p>
          <a:p>
            <a:r>
              <a:rPr lang="zh-CN" altLang="en-US" dirty="0"/>
              <a:t>一般为 中文名</a:t>
            </a:r>
          </a:p>
        </p:txBody>
      </p:sp>
      <p:pic>
        <p:nvPicPr>
          <p:cNvPr id="4" name="图片 3">
            <a:extLst>
              <a:ext uri="{FF2B5EF4-FFF2-40B4-BE49-F238E27FC236}">
                <a16:creationId xmlns:a16="http://schemas.microsoft.com/office/drawing/2014/main" id="{8E989EDE-4AC5-0D15-1776-D908848CBA93}"/>
              </a:ext>
            </a:extLst>
          </p:cNvPr>
          <p:cNvPicPr>
            <a:picLocks noChangeAspect="1"/>
          </p:cNvPicPr>
          <p:nvPr/>
        </p:nvPicPr>
        <p:blipFill>
          <a:blip r:embed="rId2"/>
          <a:stretch>
            <a:fillRect/>
          </a:stretch>
        </p:blipFill>
        <p:spPr>
          <a:xfrm>
            <a:off x="107504" y="915566"/>
            <a:ext cx="4712401" cy="3398887"/>
          </a:xfrm>
          <a:prstGeom prst="rect">
            <a:avLst/>
          </a:prstGeom>
        </p:spPr>
      </p:pic>
    </p:spTree>
    <p:extLst>
      <p:ext uri="{BB962C8B-B14F-4D97-AF65-F5344CB8AC3E}">
        <p14:creationId xmlns:p14="http://schemas.microsoft.com/office/powerpoint/2010/main" val="4809577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id="{CAFFC638-0AEA-2DDB-379F-AC634ADA9461}"/>
              </a:ext>
            </a:extLst>
          </p:cNvPr>
          <p:cNvSpPr txBox="1"/>
          <p:nvPr/>
        </p:nvSpPr>
        <p:spPr>
          <a:xfrm>
            <a:off x="395536" y="195486"/>
            <a:ext cx="3312368" cy="369332"/>
          </a:xfrm>
          <a:prstGeom prst="rect">
            <a:avLst/>
          </a:prstGeom>
          <a:noFill/>
        </p:spPr>
        <p:txBody>
          <a:bodyPr wrap="square" rtlCol="0">
            <a:spAutoFit/>
          </a:bodyPr>
          <a:lstStyle/>
          <a:p>
            <a:r>
              <a:rPr lang="zh-CN" altLang="en-US" dirty="0"/>
              <a:t>绑定对象层</a:t>
            </a:r>
          </a:p>
        </p:txBody>
      </p:sp>
      <p:sp>
        <p:nvSpPr>
          <p:cNvPr id="5" name="文本框 4">
            <a:extLst>
              <a:ext uri="{FF2B5EF4-FFF2-40B4-BE49-F238E27FC236}">
                <a16:creationId xmlns:a16="http://schemas.microsoft.com/office/drawing/2014/main" id="{12A7E2B3-99A8-D49F-C9BC-5B4FDDFD063F}"/>
              </a:ext>
            </a:extLst>
          </p:cNvPr>
          <p:cNvSpPr txBox="1"/>
          <p:nvPr/>
        </p:nvSpPr>
        <p:spPr>
          <a:xfrm>
            <a:off x="5004048" y="987574"/>
            <a:ext cx="3384376" cy="1477328"/>
          </a:xfrm>
          <a:prstGeom prst="rect">
            <a:avLst/>
          </a:prstGeom>
          <a:noFill/>
        </p:spPr>
        <p:txBody>
          <a:bodyPr wrap="square" rtlCol="0">
            <a:spAutoFit/>
          </a:bodyPr>
          <a:lstStyle/>
          <a:p>
            <a:r>
              <a:rPr lang="zh-CN" altLang="en-US" dirty="0"/>
              <a:t>绑定对象层</a:t>
            </a:r>
            <a:endParaRPr lang="en-US" altLang="zh-CN" dirty="0"/>
          </a:p>
          <a:p>
            <a:r>
              <a:rPr lang="zh-CN" altLang="en-US" dirty="0"/>
              <a:t>当前应用方案 绑定 当前的层空间</a:t>
            </a:r>
            <a:endParaRPr lang="en-US" altLang="zh-CN" dirty="0"/>
          </a:p>
          <a:p>
            <a:r>
              <a:rPr lang="zh-CN" altLang="en-US" dirty="0"/>
              <a:t>控制 之后 该方案只允许安装在当前层空间的环境内</a:t>
            </a:r>
          </a:p>
        </p:txBody>
      </p:sp>
      <p:pic>
        <p:nvPicPr>
          <p:cNvPr id="6" name="图片 5">
            <a:extLst>
              <a:ext uri="{FF2B5EF4-FFF2-40B4-BE49-F238E27FC236}">
                <a16:creationId xmlns:a16="http://schemas.microsoft.com/office/drawing/2014/main" id="{F003F515-2A59-8950-40A6-DBF87F66C8DE}"/>
              </a:ext>
            </a:extLst>
          </p:cNvPr>
          <p:cNvPicPr>
            <a:picLocks noChangeAspect="1"/>
          </p:cNvPicPr>
          <p:nvPr/>
        </p:nvPicPr>
        <p:blipFill>
          <a:blip r:embed="rId2"/>
          <a:stretch>
            <a:fillRect/>
          </a:stretch>
        </p:blipFill>
        <p:spPr>
          <a:xfrm>
            <a:off x="363568" y="882280"/>
            <a:ext cx="3965081" cy="3378939"/>
          </a:xfrm>
          <a:prstGeom prst="rect">
            <a:avLst/>
          </a:prstGeom>
        </p:spPr>
      </p:pic>
      <p:pic>
        <p:nvPicPr>
          <p:cNvPr id="3" name="图片 2">
            <a:extLst>
              <a:ext uri="{FF2B5EF4-FFF2-40B4-BE49-F238E27FC236}">
                <a16:creationId xmlns:a16="http://schemas.microsoft.com/office/drawing/2014/main" id="{318F0588-5D8C-E4AB-E943-7355D2945E0B}"/>
              </a:ext>
            </a:extLst>
          </p:cNvPr>
          <p:cNvPicPr>
            <a:picLocks noChangeAspect="1"/>
          </p:cNvPicPr>
          <p:nvPr/>
        </p:nvPicPr>
        <p:blipFill>
          <a:blip r:embed="rId3"/>
          <a:stretch>
            <a:fillRect/>
          </a:stretch>
        </p:blipFill>
        <p:spPr>
          <a:xfrm>
            <a:off x="107504" y="915566"/>
            <a:ext cx="4712401" cy="3398887"/>
          </a:xfrm>
          <a:prstGeom prst="rect">
            <a:avLst/>
          </a:prstGeom>
        </p:spPr>
      </p:pic>
    </p:spTree>
    <p:extLst>
      <p:ext uri="{BB962C8B-B14F-4D97-AF65-F5344CB8AC3E}">
        <p14:creationId xmlns:p14="http://schemas.microsoft.com/office/powerpoint/2010/main" val="18320845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id="{CAFFC638-0AEA-2DDB-379F-AC634ADA9461}"/>
              </a:ext>
            </a:extLst>
          </p:cNvPr>
          <p:cNvSpPr txBox="1"/>
          <p:nvPr/>
        </p:nvSpPr>
        <p:spPr>
          <a:xfrm>
            <a:off x="395536" y="195486"/>
            <a:ext cx="6840760" cy="369332"/>
          </a:xfrm>
          <a:prstGeom prst="rect">
            <a:avLst/>
          </a:prstGeom>
          <a:noFill/>
        </p:spPr>
        <p:txBody>
          <a:bodyPr wrap="square" rtlCol="0">
            <a:spAutoFit/>
          </a:bodyPr>
          <a:lstStyle/>
          <a:p>
            <a:r>
              <a:rPr lang="zh-CN" altLang="en-US" dirty="0"/>
              <a:t>查看层  查看方案  当为源码的时候 可以修改 信息</a:t>
            </a:r>
          </a:p>
        </p:txBody>
      </p:sp>
      <p:pic>
        <p:nvPicPr>
          <p:cNvPr id="7" name="图片 6">
            <a:extLst>
              <a:ext uri="{FF2B5EF4-FFF2-40B4-BE49-F238E27FC236}">
                <a16:creationId xmlns:a16="http://schemas.microsoft.com/office/drawing/2014/main" id="{CBE9DB4A-E811-D4FE-984A-53BB656A5C57}"/>
              </a:ext>
            </a:extLst>
          </p:cNvPr>
          <p:cNvPicPr>
            <a:picLocks noChangeAspect="1"/>
          </p:cNvPicPr>
          <p:nvPr/>
        </p:nvPicPr>
        <p:blipFill>
          <a:blip r:embed="rId2"/>
          <a:stretch>
            <a:fillRect/>
          </a:stretch>
        </p:blipFill>
        <p:spPr>
          <a:xfrm>
            <a:off x="467544" y="596978"/>
            <a:ext cx="4413415" cy="4187086"/>
          </a:xfrm>
          <a:prstGeom prst="rect">
            <a:avLst/>
          </a:prstGeom>
        </p:spPr>
      </p:pic>
      <p:pic>
        <p:nvPicPr>
          <p:cNvPr id="9" name="图片 8">
            <a:extLst>
              <a:ext uri="{FF2B5EF4-FFF2-40B4-BE49-F238E27FC236}">
                <a16:creationId xmlns:a16="http://schemas.microsoft.com/office/drawing/2014/main" id="{C800424E-41A1-7B89-734B-404DBEB97D33}"/>
              </a:ext>
            </a:extLst>
          </p:cNvPr>
          <p:cNvPicPr>
            <a:picLocks noChangeAspect="1"/>
          </p:cNvPicPr>
          <p:nvPr/>
        </p:nvPicPr>
        <p:blipFill>
          <a:blip r:embed="rId3"/>
          <a:stretch>
            <a:fillRect/>
          </a:stretch>
        </p:blipFill>
        <p:spPr>
          <a:xfrm>
            <a:off x="4427984" y="591068"/>
            <a:ext cx="5028421" cy="4187085"/>
          </a:xfrm>
          <a:prstGeom prst="rect">
            <a:avLst/>
          </a:prstGeom>
        </p:spPr>
      </p:pic>
    </p:spTree>
    <p:extLst>
      <p:ext uri="{BB962C8B-B14F-4D97-AF65-F5344CB8AC3E}">
        <p14:creationId xmlns:p14="http://schemas.microsoft.com/office/powerpoint/2010/main" val="18992359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a:extLst>
              <a:ext uri="{FF2B5EF4-FFF2-40B4-BE49-F238E27FC236}">
                <a16:creationId xmlns:a16="http://schemas.microsoft.com/office/drawing/2014/main" id="{2C2B2295-881A-490B-81F3-66C8B6D55567}"/>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b="5660"/>
          <a:stretch/>
        </p:blipFill>
        <p:spPr>
          <a:xfrm>
            <a:off x="0" y="0"/>
            <a:ext cx="9153262" cy="5143500"/>
          </a:xfrm>
          <a:prstGeom prst="rect">
            <a:avLst/>
          </a:prstGeom>
          <a:ln>
            <a:solidFill>
              <a:srgbClr val="033E78"/>
            </a:solidFill>
          </a:ln>
        </p:spPr>
      </p:pic>
      <p:sp>
        <p:nvSpPr>
          <p:cNvPr id="7" name="矩形 6"/>
          <p:cNvSpPr/>
          <p:nvPr/>
        </p:nvSpPr>
        <p:spPr>
          <a:xfrm>
            <a:off x="2633008" y="1452721"/>
            <a:ext cx="3877985" cy="830997"/>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sz="4800" dirty="0">
                <a:solidFill>
                  <a:srgbClr val="FFFFFF"/>
                </a:solidFill>
                <a:cs typeface="+mn-ea"/>
                <a:sym typeface="+mn-lt"/>
              </a:rPr>
              <a:t>感谢您的观看</a:t>
            </a:r>
            <a:endParaRPr kumimoji="0" lang="zh-CN" altLang="en-US" sz="4800" b="0" i="0" u="none" strike="noStrike" kern="1200" cap="none" spc="0" normalizeH="0" baseline="0" noProof="0" dirty="0">
              <a:ln>
                <a:noFill/>
              </a:ln>
              <a:solidFill>
                <a:srgbClr val="FFFFFF"/>
              </a:solidFill>
              <a:effectLst/>
              <a:uLnTx/>
              <a:uFillTx/>
              <a:cs typeface="+mn-ea"/>
              <a:sym typeface="+mn-lt"/>
            </a:endParaRPr>
          </a:p>
        </p:txBody>
      </p:sp>
      <p:sp>
        <p:nvSpPr>
          <p:cNvPr id="9" name="矩形 8"/>
          <p:cNvSpPr/>
          <p:nvPr/>
        </p:nvSpPr>
        <p:spPr>
          <a:xfrm>
            <a:off x="3169661" y="987574"/>
            <a:ext cx="2804679" cy="461665"/>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2400" b="0" i="0" u="none" strike="noStrike" kern="1200" cap="none" spc="0" normalizeH="0" baseline="0" noProof="0" dirty="0">
                <a:ln>
                  <a:noFill/>
                </a:ln>
                <a:solidFill>
                  <a:srgbClr val="FFFFFF"/>
                </a:solidFill>
                <a:effectLst/>
                <a:uLnTx/>
                <a:uFillTx/>
                <a:cs typeface="+mn-ea"/>
                <a:sym typeface="+mn-lt"/>
              </a:rPr>
              <a:t>Network Security </a:t>
            </a:r>
            <a:endParaRPr kumimoji="0" lang="zh-CN" altLang="en-US" sz="2400" b="0" i="0" u="none" strike="noStrike" kern="1200" cap="none" spc="0" normalizeH="0" baseline="0" noProof="0" dirty="0">
              <a:ln>
                <a:noFill/>
              </a:ln>
              <a:solidFill>
                <a:srgbClr val="FFFFFF"/>
              </a:solidFill>
              <a:effectLst/>
              <a:uLnTx/>
              <a:uFillTx/>
              <a:cs typeface="+mn-ea"/>
              <a:sym typeface="+mn-lt"/>
            </a:endParaRPr>
          </a:p>
        </p:txBody>
      </p:sp>
      <p:sp>
        <p:nvSpPr>
          <p:cNvPr id="14" name="矩形 13">
            <a:extLst>
              <a:ext uri="{FF2B5EF4-FFF2-40B4-BE49-F238E27FC236}">
                <a16:creationId xmlns:a16="http://schemas.microsoft.com/office/drawing/2014/main" id="{BE780EE4-09A7-4811-A279-A3D4424F73DD}"/>
              </a:ext>
            </a:extLst>
          </p:cNvPr>
          <p:cNvSpPr/>
          <p:nvPr/>
        </p:nvSpPr>
        <p:spPr>
          <a:xfrm>
            <a:off x="1691680" y="2283718"/>
            <a:ext cx="5760640" cy="415498"/>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1050" b="0" i="0" u="none" strike="noStrike" kern="1200" cap="none" spc="0" normalizeH="0" baseline="0" noProof="0" dirty="0">
                <a:ln>
                  <a:noFill/>
                </a:ln>
                <a:solidFill>
                  <a:srgbClr val="FFFFFF"/>
                </a:solidFill>
                <a:effectLst/>
                <a:uLnTx/>
                <a:uFillTx/>
                <a:cs typeface="+mn-ea"/>
                <a:sym typeface="+mn-lt"/>
              </a:rPr>
              <a:t>Research on 3D Representation Technology of Network Security Visualization Based on Intrusion Detection</a:t>
            </a:r>
          </a:p>
        </p:txBody>
      </p:sp>
    </p:spTree>
    <p:extLst>
      <p:ext uri="{BB962C8B-B14F-4D97-AF65-F5344CB8AC3E}">
        <p14:creationId xmlns:p14="http://schemas.microsoft.com/office/powerpoint/2010/main" val="209378987"/>
      </p:ext>
    </p:extLst>
  </p:cSld>
  <p:clrMapOvr>
    <a:masterClrMapping/>
  </p:clrMapOvr>
  <mc:AlternateContent xmlns:mc="http://schemas.openxmlformats.org/markup-compatibility/2006" xmlns:p14="http://schemas.microsoft.com/office/powerpoint/2010/main">
    <mc:Choice Requires="p14">
      <p:transition spd="med" p14:dur="700" advClick="0" advTm="0">
        <p:fade/>
      </p:transition>
    </mc:Choice>
    <mc:Fallback xmlns="">
      <p:transition spd="med"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outVertic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7" presetClass="entr" presetSubtype="1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p:cTn id="12" dur="500" fill="hold"/>
                                        <p:tgtEl>
                                          <p:spTgt spid="7"/>
                                        </p:tgtEl>
                                        <p:attrNameLst>
                                          <p:attrName>ppt_w</p:attrName>
                                        </p:attrNameLst>
                                      </p:cBhvr>
                                      <p:tavLst>
                                        <p:tav tm="0">
                                          <p:val>
                                            <p:fltVal val="0"/>
                                          </p:val>
                                        </p:tav>
                                        <p:tav tm="100000">
                                          <p:val>
                                            <p:strVal val="#ppt_w"/>
                                          </p:val>
                                        </p:tav>
                                      </p:tavLst>
                                    </p:anim>
                                    <p:anim calcmode="lin" valueType="num">
                                      <p:cBhvr>
                                        <p:cTn id="13" dur="500" fill="hold"/>
                                        <p:tgtEl>
                                          <p:spTgt spid="7"/>
                                        </p:tgtEl>
                                        <p:attrNameLst>
                                          <p:attrName>ppt_h</p:attrName>
                                        </p:attrNameLst>
                                      </p:cBhvr>
                                      <p:tavLst>
                                        <p:tav tm="0">
                                          <p:val>
                                            <p:strVal val="#ppt_h"/>
                                          </p:val>
                                        </p:tav>
                                        <p:tav tm="100000">
                                          <p:val>
                                            <p:strVal val="#ppt_h"/>
                                          </p:val>
                                        </p:tav>
                                      </p:tavLst>
                                    </p:anim>
                                  </p:childTnLst>
                                </p:cTn>
                              </p:par>
                            </p:childTnLst>
                          </p:cTn>
                        </p:par>
                      </p:childTnLst>
                    </p:cTn>
                  </p:par>
                  <p:par>
                    <p:cTn id="14" fill="hold">
                      <p:stCondLst>
                        <p:cond delay="indefinite"/>
                      </p:stCondLst>
                      <p:childTnLst>
                        <p:par>
                          <p:cTn id="15" fill="hold">
                            <p:stCondLst>
                              <p:cond delay="0"/>
                            </p:stCondLst>
                            <p:childTnLst>
                              <p:par>
                                <p:cTn id="16" presetID="14" presetClass="entr" presetSubtype="10" fill="hold" grpId="0" nodeType="clickEffect">
                                  <p:stCondLst>
                                    <p:cond delay="0"/>
                                  </p:stCondLst>
                                  <p:childTnLst>
                                    <p:set>
                                      <p:cBhvr>
                                        <p:cTn id="17" dur="1" fill="hold">
                                          <p:stCondLst>
                                            <p:cond delay="0"/>
                                          </p:stCondLst>
                                        </p:cTn>
                                        <p:tgtEl>
                                          <p:spTgt spid="14"/>
                                        </p:tgtEl>
                                        <p:attrNameLst>
                                          <p:attrName>style.visibility</p:attrName>
                                        </p:attrNameLst>
                                      </p:cBhvr>
                                      <p:to>
                                        <p:strVal val="visible"/>
                                      </p:to>
                                    </p:set>
                                    <p:animEffect transition="in" filter="randombar(horizontal)">
                                      <p:cBhvr>
                                        <p:cTn id="18"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1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图片 10">
            <a:extLst>
              <a:ext uri="{FF2B5EF4-FFF2-40B4-BE49-F238E27FC236}">
                <a16:creationId xmlns:a16="http://schemas.microsoft.com/office/drawing/2014/main" id="{AD1C34FA-21DE-4F8B-B585-45F17E9A8441}"/>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b="5660"/>
          <a:stretch/>
        </p:blipFill>
        <p:spPr>
          <a:xfrm>
            <a:off x="-19057" y="0"/>
            <a:ext cx="9153262" cy="5143500"/>
          </a:xfrm>
          <a:prstGeom prst="rect">
            <a:avLst/>
          </a:prstGeom>
          <a:ln>
            <a:noFill/>
          </a:ln>
        </p:spPr>
      </p:pic>
      <p:sp>
        <p:nvSpPr>
          <p:cNvPr id="7" name="矩形 6"/>
          <p:cNvSpPr/>
          <p:nvPr/>
        </p:nvSpPr>
        <p:spPr>
          <a:xfrm>
            <a:off x="2748423" y="1714912"/>
            <a:ext cx="3647152" cy="784830"/>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sz="4500" dirty="0">
                <a:solidFill>
                  <a:srgbClr val="FFFFFF"/>
                </a:solidFill>
                <a:cs typeface="+mn-ea"/>
                <a:sym typeface="+mn-lt"/>
              </a:rPr>
              <a:t>框架更新优化</a:t>
            </a:r>
            <a:endParaRPr kumimoji="0" lang="zh-CN" altLang="en-US" sz="4500" b="0" i="0" u="none" strike="noStrike" kern="1200" cap="none" spc="0" normalizeH="0" baseline="0" noProof="0" dirty="0">
              <a:ln>
                <a:noFill/>
              </a:ln>
              <a:solidFill>
                <a:srgbClr val="FFFFFF"/>
              </a:solidFill>
              <a:effectLst/>
              <a:uLnTx/>
              <a:uFillTx/>
              <a:cs typeface="+mn-ea"/>
              <a:sym typeface="+mn-lt"/>
            </a:endParaRPr>
          </a:p>
        </p:txBody>
      </p:sp>
      <p:sp>
        <p:nvSpPr>
          <p:cNvPr id="8" name="文本框 7"/>
          <p:cNvSpPr txBox="1"/>
          <p:nvPr/>
        </p:nvSpPr>
        <p:spPr>
          <a:xfrm>
            <a:off x="2051720" y="2499742"/>
            <a:ext cx="5011709" cy="383182"/>
          </a:xfrm>
          <a:prstGeom prst="rect">
            <a:avLst/>
          </a:prstGeom>
          <a:noFill/>
        </p:spPr>
        <p:txBody>
          <a:bodyPr wrap="square" rtlCol="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altLang="zh-CN" sz="700" b="0" i="0" u="none" strike="noStrike" kern="1200" cap="none" spc="0" normalizeH="0" baseline="0" noProof="0" dirty="0">
                <a:ln>
                  <a:noFill/>
                </a:ln>
                <a:solidFill>
                  <a:srgbClr val="FFFFFF"/>
                </a:solidFill>
                <a:effectLst/>
                <a:uLnTx/>
                <a:uFillTx/>
                <a:cs typeface="+mn-ea"/>
                <a:sym typeface="+mn-lt"/>
              </a:rPr>
              <a:t>Your content to play here, or through your copy, paste in this box, and select only the </a:t>
            </a:r>
            <a:r>
              <a:rPr kumimoji="0" lang="en-US" altLang="zh-CN" sz="700" b="0" i="0" u="none" strike="noStrike" kern="1200" cap="none" spc="0" normalizeH="0" baseline="0" noProof="0" dirty="0" err="1">
                <a:ln>
                  <a:noFill/>
                </a:ln>
                <a:solidFill>
                  <a:srgbClr val="FFFFFF"/>
                </a:solidFill>
                <a:effectLst/>
                <a:uLnTx/>
                <a:uFillTx/>
                <a:cs typeface="+mn-ea"/>
                <a:sym typeface="+mn-lt"/>
              </a:rPr>
              <a:t>text.Your</a:t>
            </a:r>
            <a:r>
              <a:rPr kumimoji="0" lang="en-US" altLang="zh-CN" sz="700" b="0" i="0" u="none" strike="noStrike" kern="1200" cap="none" spc="0" normalizeH="0" baseline="0" noProof="0" dirty="0">
                <a:ln>
                  <a:noFill/>
                </a:ln>
                <a:solidFill>
                  <a:srgbClr val="FFFFFF"/>
                </a:solidFill>
                <a:effectLst/>
                <a:uLnTx/>
                <a:uFillTx/>
                <a:cs typeface="+mn-ea"/>
                <a:sym typeface="+mn-lt"/>
              </a:rPr>
              <a:t> content to </a:t>
            </a:r>
          </a:p>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altLang="zh-CN" sz="700" b="0" i="0" u="none" strike="noStrike" kern="1200" cap="none" spc="0" normalizeH="0" baseline="0" noProof="0" dirty="0">
                <a:ln>
                  <a:noFill/>
                </a:ln>
                <a:solidFill>
                  <a:srgbClr val="FFFFFF"/>
                </a:solidFill>
                <a:effectLst/>
                <a:uLnTx/>
                <a:uFillTx/>
                <a:cs typeface="+mn-ea"/>
                <a:sym typeface="+mn-lt"/>
              </a:rPr>
              <a:t>play here, or through your copy, paste in this box, and select only the text. Your content to play here, or through your copy, paste in this box, and select only the text. </a:t>
            </a:r>
            <a:endParaRPr kumimoji="0" lang="zh-CN" altLang="en-US" sz="700" b="0" i="0" u="none" strike="noStrike" kern="1200" cap="none" spc="0" normalizeH="0" baseline="0" noProof="0" dirty="0">
              <a:ln>
                <a:noFill/>
              </a:ln>
              <a:solidFill>
                <a:srgbClr val="FFFFFF"/>
              </a:solidFill>
              <a:effectLst/>
              <a:uLnTx/>
              <a:uFillTx/>
              <a:cs typeface="+mn-ea"/>
              <a:sym typeface="+mn-lt"/>
            </a:endParaRPr>
          </a:p>
        </p:txBody>
      </p:sp>
      <p:grpSp>
        <p:nvGrpSpPr>
          <p:cNvPr id="10" name="组合 9"/>
          <p:cNvGrpSpPr/>
          <p:nvPr/>
        </p:nvGrpSpPr>
        <p:grpSpPr>
          <a:xfrm>
            <a:off x="4031754" y="1275606"/>
            <a:ext cx="1080492" cy="288032"/>
            <a:chOff x="611188" y="2810567"/>
            <a:chExt cx="1080492" cy="288032"/>
          </a:xfrm>
          <a:solidFill>
            <a:schemeClr val="bg1"/>
          </a:solidFill>
        </p:grpSpPr>
        <p:sp>
          <p:nvSpPr>
            <p:cNvPr id="12" name="圆角矩形 11"/>
            <p:cNvSpPr/>
            <p:nvPr/>
          </p:nvSpPr>
          <p:spPr>
            <a:xfrm>
              <a:off x="611188" y="2810567"/>
              <a:ext cx="1080492" cy="288032"/>
            </a:xfrm>
            <a:prstGeom prst="roundRect">
              <a:avLst>
                <a:gd name="adj" fmla="val 50000"/>
              </a:avLst>
            </a:prstGeom>
            <a:grp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78" rtl="0" eaLnBrk="1" fontAlgn="auto" latinLnBrk="0" hangingPunct="1">
                <a:lnSpc>
                  <a:spcPct val="100000"/>
                </a:lnSpc>
                <a:spcBef>
                  <a:spcPts val="0"/>
                </a:spcBef>
                <a:spcAft>
                  <a:spcPts val="0"/>
                </a:spcAft>
                <a:buClrTx/>
                <a:buSzTx/>
                <a:buFontTx/>
                <a:buNone/>
                <a:tabLst/>
                <a:defRPr/>
              </a:pPr>
              <a:endParaRPr kumimoji="0" lang="zh-CN" altLang="en-US" sz="1799" b="0" i="0" u="none" strike="noStrike" kern="1200" cap="none" spc="0" normalizeH="0" baseline="0" noProof="0" dirty="0">
                <a:ln>
                  <a:noFill/>
                </a:ln>
                <a:solidFill>
                  <a:srgbClr val="002166"/>
                </a:solidFill>
                <a:effectLst/>
                <a:uLnTx/>
                <a:uFillTx/>
                <a:cs typeface="+mn-ea"/>
                <a:sym typeface="+mn-lt"/>
              </a:endParaRPr>
            </a:p>
          </p:txBody>
        </p:sp>
        <p:sp>
          <p:nvSpPr>
            <p:cNvPr id="13" name="矩形 12"/>
            <p:cNvSpPr/>
            <p:nvPr/>
          </p:nvSpPr>
          <p:spPr>
            <a:xfrm>
              <a:off x="818650" y="2836989"/>
              <a:ext cx="665567" cy="261610"/>
            </a:xfrm>
            <a:prstGeom prst="rect">
              <a:avLst/>
            </a:prstGeom>
            <a:noFill/>
          </p:spPr>
          <p:txBody>
            <a:bodyPr wrap="non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noProof="0" dirty="0">
                  <a:ln>
                    <a:noFill/>
                  </a:ln>
                  <a:solidFill>
                    <a:srgbClr val="033E78"/>
                  </a:solidFill>
                  <a:effectLst/>
                  <a:uLnTx/>
                  <a:uFillTx/>
                  <a:cs typeface="+mn-ea"/>
                  <a:sym typeface="+mn-lt"/>
                </a:rPr>
                <a:t>Part 01</a:t>
              </a:r>
              <a:endParaRPr kumimoji="0" lang="zh-CN" altLang="en-US" sz="1100" b="0" i="0" u="none" strike="noStrike" kern="1200" cap="none" spc="0" normalizeH="0" baseline="0" noProof="0" dirty="0">
                <a:ln>
                  <a:noFill/>
                </a:ln>
                <a:solidFill>
                  <a:srgbClr val="033E78"/>
                </a:solidFill>
                <a:effectLst/>
                <a:uLnTx/>
                <a:uFillTx/>
                <a:cs typeface="+mn-ea"/>
                <a:sym typeface="+mn-lt"/>
              </a:endParaRPr>
            </a:p>
          </p:txBody>
        </p:sp>
      </p:grpSp>
    </p:spTree>
    <p:extLst>
      <p:ext uri="{BB962C8B-B14F-4D97-AF65-F5344CB8AC3E}">
        <p14:creationId xmlns:p14="http://schemas.microsoft.com/office/powerpoint/2010/main" val="1579617496"/>
      </p:ext>
    </p:extLst>
  </p:cSld>
  <p:clrMapOvr>
    <a:masterClrMapping/>
  </p:clrMapOvr>
  <mc:AlternateContent xmlns:mc="http://schemas.openxmlformats.org/markup-compatibility/2006" xmlns:p14="http://schemas.microsoft.com/office/powerpoint/2010/main">
    <mc:Choice Requires="p14">
      <p:transition spd="med" p14:dur="700" advClick="0" advTm="0">
        <p:fade/>
      </p:transition>
    </mc:Choice>
    <mc:Fallback xmlns="">
      <p:transition spd="med"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randombar(horizontal)">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37"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arn(outVertical)">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1000"/>
                                        <p:tgtEl>
                                          <p:spTgt spid="8"/>
                                        </p:tgtEl>
                                      </p:cBhvr>
                                    </p:animEffect>
                                    <p:anim calcmode="lin" valueType="num">
                                      <p:cBhvr>
                                        <p:cTn id="18" dur="1000" fill="hold"/>
                                        <p:tgtEl>
                                          <p:spTgt spid="8"/>
                                        </p:tgtEl>
                                        <p:attrNameLst>
                                          <p:attrName>ppt_x</p:attrName>
                                        </p:attrNameLst>
                                      </p:cBhvr>
                                      <p:tavLst>
                                        <p:tav tm="0">
                                          <p:val>
                                            <p:strVal val="#ppt_x"/>
                                          </p:val>
                                        </p:tav>
                                        <p:tav tm="100000">
                                          <p:val>
                                            <p:strVal val="#ppt_x"/>
                                          </p:val>
                                        </p:tav>
                                      </p:tavLst>
                                    </p:anim>
                                    <p:anim calcmode="lin" valueType="num">
                                      <p:cBhvr>
                                        <p:cTn id="1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文本框 15"/>
          <p:cNvSpPr txBox="1"/>
          <p:nvPr/>
        </p:nvSpPr>
        <p:spPr>
          <a:xfrm>
            <a:off x="2987824" y="411510"/>
            <a:ext cx="3308920" cy="421270"/>
          </a:xfrm>
          <a:prstGeom prst="rect">
            <a:avLst/>
          </a:prstGeom>
          <a:noFill/>
        </p:spPr>
        <p:txBody>
          <a:bodyPr wrap="square" lIns="51435" tIns="25718" rIns="51435" bIns="25718" rtlCol="0">
            <a:spAutoFit/>
          </a:bodyPr>
          <a:lstStyle/>
          <a:p>
            <a:pPr marL="0" lvl="1" algn="ctr"/>
            <a:r>
              <a:rPr lang="zh-CN" altLang="en-US" sz="2400" dirty="0">
                <a:solidFill>
                  <a:schemeClr val="accent1"/>
                </a:solidFill>
                <a:cs typeface="+mn-ea"/>
                <a:sym typeface="+mn-lt"/>
              </a:rPr>
              <a:t>第一部分</a:t>
            </a:r>
            <a:r>
              <a:rPr lang="en-US" altLang="zh-CN" sz="2400" dirty="0">
                <a:solidFill>
                  <a:schemeClr val="accent1"/>
                </a:solidFill>
                <a:cs typeface="+mn-ea"/>
                <a:sym typeface="+mn-lt"/>
              </a:rPr>
              <a:t>-</a:t>
            </a:r>
            <a:r>
              <a:rPr lang="zh-CN" altLang="en-US" sz="2400" dirty="0">
                <a:solidFill>
                  <a:schemeClr val="accent1"/>
                </a:solidFill>
                <a:cs typeface="+mn-ea"/>
                <a:sym typeface="+mn-lt"/>
              </a:rPr>
              <a:t>新增功能</a:t>
            </a:r>
          </a:p>
        </p:txBody>
      </p:sp>
      <p:grpSp>
        <p:nvGrpSpPr>
          <p:cNvPr id="3" name="组合 2"/>
          <p:cNvGrpSpPr/>
          <p:nvPr/>
        </p:nvGrpSpPr>
        <p:grpSpPr>
          <a:xfrm>
            <a:off x="828134" y="973619"/>
            <a:ext cx="655806" cy="655806"/>
            <a:chOff x="1336777" y="2215111"/>
            <a:chExt cx="1103576" cy="1103576"/>
          </a:xfrm>
        </p:grpSpPr>
        <p:sp>
          <p:nvSpPr>
            <p:cNvPr id="4" name="椭圆 3"/>
            <p:cNvSpPr/>
            <p:nvPr/>
          </p:nvSpPr>
          <p:spPr>
            <a:xfrm>
              <a:off x="1336777" y="2215111"/>
              <a:ext cx="1103576" cy="1103576"/>
            </a:xfrm>
            <a:prstGeom prst="ellipse">
              <a:avLst/>
            </a:prstGeom>
            <a:solidFill>
              <a:srgbClr val="033E78"/>
            </a:solidFill>
            <a:ln>
              <a:noFill/>
            </a:ln>
            <a:effectLst>
              <a:outerShdw blurRad="635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8580" tIns="34290" rIns="68580" bIns="34290" numCol="1" spcCol="0" rtlCol="0" fromWordArt="0" anchor="ctr" anchorCtr="0" forceAA="0" compatLnSpc="1">
              <a:prstTxWarp prst="textNoShape">
                <a:avLst/>
              </a:prstTxWarp>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1350">
                <a:solidFill>
                  <a:schemeClr val="tx1">
                    <a:lumMod val="65000"/>
                    <a:lumOff val="35000"/>
                  </a:schemeClr>
                </a:solidFill>
                <a:cs typeface="+mn-ea"/>
                <a:sym typeface="+mn-lt"/>
              </a:endParaRPr>
            </a:p>
          </p:txBody>
        </p:sp>
        <p:sp>
          <p:nvSpPr>
            <p:cNvPr id="5" name="椭圆 8"/>
            <p:cNvSpPr/>
            <p:nvPr/>
          </p:nvSpPr>
          <p:spPr>
            <a:xfrm>
              <a:off x="1684301" y="2569576"/>
              <a:ext cx="408528" cy="408526"/>
            </a:xfrm>
            <a:custGeom>
              <a:avLst/>
              <a:gdLst>
                <a:gd name="connsiteX0" fmla="*/ 199497 w 331788"/>
                <a:gd name="connsiteY0" fmla="*/ 265112 h 331787"/>
                <a:gd name="connsiteX1" fmla="*/ 209798 w 331788"/>
                <a:gd name="connsiteY1" fmla="*/ 279217 h 331787"/>
                <a:gd name="connsiteX2" fmla="*/ 238126 w 331788"/>
                <a:gd name="connsiteY2" fmla="*/ 315118 h 331787"/>
                <a:gd name="connsiteX3" fmla="*/ 166018 w 331788"/>
                <a:gd name="connsiteY3" fmla="*/ 331787 h 331787"/>
                <a:gd name="connsiteX4" fmla="*/ 122238 w 331788"/>
                <a:gd name="connsiteY4" fmla="*/ 325376 h 331787"/>
                <a:gd name="connsiteX5" fmla="*/ 199497 w 331788"/>
                <a:gd name="connsiteY5" fmla="*/ 265112 h 331787"/>
                <a:gd name="connsiteX6" fmla="*/ 190500 w 331788"/>
                <a:gd name="connsiteY6" fmla="*/ 228600 h 331787"/>
                <a:gd name="connsiteX7" fmla="*/ 201490 w 331788"/>
                <a:gd name="connsiteY7" fmla="*/ 228600 h 331787"/>
                <a:gd name="connsiteX8" fmla="*/ 206375 w 331788"/>
                <a:gd name="connsiteY8" fmla="*/ 236394 h 331787"/>
                <a:gd name="connsiteX9" fmla="*/ 200269 w 331788"/>
                <a:gd name="connsiteY9" fmla="*/ 242888 h 331787"/>
                <a:gd name="connsiteX10" fmla="*/ 190500 w 331788"/>
                <a:gd name="connsiteY10" fmla="*/ 228600 h 331787"/>
                <a:gd name="connsiteX11" fmla="*/ 146452 w 331788"/>
                <a:gd name="connsiteY11" fmla="*/ 228600 h 331787"/>
                <a:gd name="connsiteX12" fmla="*/ 164590 w 331788"/>
                <a:gd name="connsiteY12" fmla="*/ 229897 h 331787"/>
                <a:gd name="connsiteX13" fmla="*/ 165885 w 331788"/>
                <a:gd name="connsiteY13" fmla="*/ 229897 h 331787"/>
                <a:gd name="connsiteX14" fmla="*/ 173659 w 331788"/>
                <a:gd name="connsiteY14" fmla="*/ 229897 h 331787"/>
                <a:gd name="connsiteX15" fmla="*/ 190501 w 331788"/>
                <a:gd name="connsiteY15" fmla="*/ 253240 h 331787"/>
                <a:gd name="connsiteX16" fmla="*/ 103699 w 331788"/>
                <a:gd name="connsiteY16" fmla="*/ 320675 h 331787"/>
                <a:gd name="connsiteX17" fmla="*/ 77788 w 331788"/>
                <a:gd name="connsiteY17" fmla="*/ 306410 h 331787"/>
                <a:gd name="connsiteX18" fmla="*/ 112768 w 331788"/>
                <a:gd name="connsiteY18" fmla="*/ 244162 h 331787"/>
                <a:gd name="connsiteX19" fmla="*/ 121837 w 331788"/>
                <a:gd name="connsiteY19" fmla="*/ 245459 h 331787"/>
                <a:gd name="connsiteX20" fmla="*/ 146452 w 331788"/>
                <a:gd name="connsiteY20" fmla="*/ 228600 h 331787"/>
                <a:gd name="connsiteX21" fmla="*/ 323851 w 331788"/>
                <a:gd name="connsiteY21" fmla="*/ 217487 h 331787"/>
                <a:gd name="connsiteX22" fmla="*/ 249631 w 331788"/>
                <a:gd name="connsiteY22" fmla="*/ 307975 h 331787"/>
                <a:gd name="connsiteX23" fmla="*/ 207963 w 331788"/>
                <a:gd name="connsiteY23" fmla="*/ 253682 h 331787"/>
                <a:gd name="connsiteX24" fmla="*/ 218380 w 331788"/>
                <a:gd name="connsiteY24" fmla="*/ 243341 h 331787"/>
                <a:gd name="connsiteX25" fmla="*/ 227495 w 331788"/>
                <a:gd name="connsiteY25" fmla="*/ 244634 h 331787"/>
                <a:gd name="connsiteX26" fmla="*/ 253537 w 331788"/>
                <a:gd name="connsiteY26" fmla="*/ 225243 h 331787"/>
                <a:gd name="connsiteX27" fmla="*/ 323851 w 331788"/>
                <a:gd name="connsiteY27" fmla="*/ 217487 h 331787"/>
                <a:gd name="connsiteX28" fmla="*/ 3175 w 331788"/>
                <a:gd name="connsiteY28" fmla="*/ 196850 h 331787"/>
                <a:gd name="connsiteX29" fmla="*/ 93642 w 331788"/>
                <a:gd name="connsiteY29" fmla="*/ 222902 h 331787"/>
                <a:gd name="connsiteX30" fmla="*/ 100013 w 331788"/>
                <a:gd name="connsiteY30" fmla="*/ 235927 h 331787"/>
                <a:gd name="connsiteX31" fmla="*/ 65610 w 331788"/>
                <a:gd name="connsiteY31" fmla="*/ 298450 h 331787"/>
                <a:gd name="connsiteX32" fmla="*/ 3175 w 331788"/>
                <a:gd name="connsiteY32" fmla="*/ 196850 h 331787"/>
                <a:gd name="connsiteX33" fmla="*/ 146517 w 331788"/>
                <a:gd name="connsiteY33" fmla="*/ 192087 h 331787"/>
                <a:gd name="connsiteX34" fmla="*/ 163513 w 331788"/>
                <a:gd name="connsiteY34" fmla="*/ 215900 h 331787"/>
                <a:gd name="connsiteX35" fmla="*/ 147825 w 331788"/>
                <a:gd name="connsiteY35" fmla="*/ 214577 h 331787"/>
                <a:gd name="connsiteX36" fmla="*/ 141288 w 331788"/>
                <a:gd name="connsiteY36" fmla="*/ 200025 h 331787"/>
                <a:gd name="connsiteX37" fmla="*/ 146517 w 331788"/>
                <a:gd name="connsiteY37" fmla="*/ 192087 h 331787"/>
                <a:gd name="connsiteX38" fmla="*/ 277877 w 331788"/>
                <a:gd name="connsiteY38" fmla="*/ 160337 h 331787"/>
                <a:gd name="connsiteX39" fmla="*/ 314326 w 331788"/>
                <a:gd name="connsiteY39" fmla="*/ 204624 h 331787"/>
                <a:gd name="connsiteX40" fmla="*/ 253143 w 331788"/>
                <a:gd name="connsiteY40" fmla="*/ 211137 h 331787"/>
                <a:gd name="connsiteX41" fmla="*/ 249238 w 331788"/>
                <a:gd name="connsiteY41" fmla="*/ 203322 h 331787"/>
                <a:gd name="connsiteX42" fmla="*/ 277877 w 331788"/>
                <a:gd name="connsiteY42" fmla="*/ 160337 h 331787"/>
                <a:gd name="connsiteX43" fmla="*/ 290513 w 331788"/>
                <a:gd name="connsiteY43" fmla="*/ 153987 h 331787"/>
                <a:gd name="connsiteX44" fmla="*/ 331788 w 331788"/>
                <a:gd name="connsiteY44" fmla="*/ 167061 h 331787"/>
                <a:gd name="connsiteX45" fmla="*/ 329125 w 331788"/>
                <a:gd name="connsiteY45" fmla="*/ 198437 h 331787"/>
                <a:gd name="connsiteX46" fmla="*/ 290513 w 331788"/>
                <a:gd name="connsiteY46" fmla="*/ 153987 h 331787"/>
                <a:gd name="connsiteX47" fmla="*/ 113341 w 331788"/>
                <a:gd name="connsiteY47" fmla="*/ 139700 h 331787"/>
                <a:gd name="connsiteX48" fmla="*/ 130085 w 331788"/>
                <a:gd name="connsiteY48" fmla="*/ 169324 h 331787"/>
                <a:gd name="connsiteX49" fmla="*/ 136525 w 331788"/>
                <a:gd name="connsiteY49" fmla="*/ 178340 h 331787"/>
                <a:gd name="connsiteX50" fmla="*/ 128797 w 331788"/>
                <a:gd name="connsiteY50" fmla="*/ 191219 h 331787"/>
                <a:gd name="connsiteX51" fmla="*/ 121069 w 331788"/>
                <a:gd name="connsiteY51" fmla="*/ 189932 h 331787"/>
                <a:gd name="connsiteX52" fmla="*/ 95310 w 331788"/>
                <a:gd name="connsiteY52" fmla="*/ 207963 h 331787"/>
                <a:gd name="connsiteX53" fmla="*/ 1288 w 331788"/>
                <a:gd name="connsiteY53" fmla="*/ 179628 h 331787"/>
                <a:gd name="connsiteX54" fmla="*/ 0 w 331788"/>
                <a:gd name="connsiteY54" fmla="*/ 165460 h 331787"/>
                <a:gd name="connsiteX55" fmla="*/ 1288 w 331788"/>
                <a:gd name="connsiteY55" fmla="*/ 151292 h 331787"/>
                <a:gd name="connsiteX56" fmla="*/ 113341 w 331788"/>
                <a:gd name="connsiteY56" fmla="*/ 139700 h 331787"/>
                <a:gd name="connsiteX57" fmla="*/ 186315 w 331788"/>
                <a:gd name="connsiteY57" fmla="*/ 138112 h 331787"/>
                <a:gd name="connsiteX58" fmla="*/ 268288 w 331788"/>
                <a:gd name="connsiteY58" fmla="*/ 149780 h 331787"/>
                <a:gd name="connsiteX59" fmla="*/ 238829 w 331788"/>
                <a:gd name="connsiteY59" fmla="*/ 193860 h 331787"/>
                <a:gd name="connsiteX60" fmla="*/ 227301 w 331788"/>
                <a:gd name="connsiteY60" fmla="*/ 191267 h 331787"/>
                <a:gd name="connsiteX61" fmla="*/ 200404 w 331788"/>
                <a:gd name="connsiteY61" fmla="*/ 214604 h 331787"/>
                <a:gd name="connsiteX62" fmla="*/ 179911 w 331788"/>
                <a:gd name="connsiteY62" fmla="*/ 215900 h 331787"/>
                <a:gd name="connsiteX63" fmla="*/ 155575 w 331788"/>
                <a:gd name="connsiteY63" fmla="*/ 179599 h 331787"/>
                <a:gd name="connsiteX64" fmla="*/ 173507 w 331788"/>
                <a:gd name="connsiteY64" fmla="*/ 154966 h 331787"/>
                <a:gd name="connsiteX65" fmla="*/ 186315 w 331788"/>
                <a:gd name="connsiteY65" fmla="*/ 138112 h 331787"/>
                <a:gd name="connsiteX66" fmla="*/ 168276 w 331788"/>
                <a:gd name="connsiteY66" fmla="*/ 138112 h 331787"/>
                <a:gd name="connsiteX67" fmla="*/ 161661 w 331788"/>
                <a:gd name="connsiteY67" fmla="*/ 145566 h 331787"/>
                <a:gd name="connsiteX68" fmla="*/ 145786 w 331788"/>
                <a:gd name="connsiteY68" fmla="*/ 166687 h 331787"/>
                <a:gd name="connsiteX69" fmla="*/ 141817 w 331788"/>
                <a:gd name="connsiteY69" fmla="*/ 161718 h 331787"/>
                <a:gd name="connsiteX70" fmla="*/ 128588 w 331788"/>
                <a:gd name="connsiteY70" fmla="*/ 139354 h 331787"/>
                <a:gd name="connsiteX71" fmla="*/ 168276 w 331788"/>
                <a:gd name="connsiteY71" fmla="*/ 138112 h 331787"/>
                <a:gd name="connsiteX72" fmla="*/ 220028 w 331788"/>
                <a:gd name="connsiteY72" fmla="*/ 103187 h 331787"/>
                <a:gd name="connsiteX73" fmla="*/ 232728 w 331788"/>
                <a:gd name="connsiteY73" fmla="*/ 105784 h 331787"/>
                <a:gd name="connsiteX74" fmla="*/ 237808 w 331788"/>
                <a:gd name="connsiteY74" fmla="*/ 105784 h 331787"/>
                <a:gd name="connsiteX75" fmla="*/ 246698 w 331788"/>
                <a:gd name="connsiteY75" fmla="*/ 118773 h 331787"/>
                <a:gd name="connsiteX76" fmla="*/ 255588 w 331788"/>
                <a:gd name="connsiteY76" fmla="*/ 131762 h 331787"/>
                <a:gd name="connsiteX77" fmla="*/ 198438 w 331788"/>
                <a:gd name="connsiteY77" fmla="*/ 125267 h 331787"/>
                <a:gd name="connsiteX78" fmla="*/ 220028 w 331788"/>
                <a:gd name="connsiteY78" fmla="*/ 103187 h 331787"/>
                <a:gd name="connsiteX79" fmla="*/ 317236 w 331788"/>
                <a:gd name="connsiteY79" fmla="*/ 98425 h 331787"/>
                <a:gd name="connsiteX80" fmla="*/ 331788 w 331788"/>
                <a:gd name="connsiteY80" fmla="*/ 152400 h 331787"/>
                <a:gd name="connsiteX81" fmla="*/ 292100 w 331788"/>
                <a:gd name="connsiteY81" fmla="*/ 140552 h 331787"/>
                <a:gd name="connsiteX82" fmla="*/ 317236 w 331788"/>
                <a:gd name="connsiteY82" fmla="*/ 98425 h 331787"/>
                <a:gd name="connsiteX83" fmla="*/ 286068 w 331788"/>
                <a:gd name="connsiteY83" fmla="*/ 52387 h 331787"/>
                <a:gd name="connsiteX84" fmla="*/ 309563 w 331788"/>
                <a:gd name="connsiteY84" fmla="*/ 84748 h 331787"/>
                <a:gd name="connsiteX85" fmla="*/ 278236 w 331788"/>
                <a:gd name="connsiteY85" fmla="*/ 136525 h 331787"/>
                <a:gd name="connsiteX86" fmla="*/ 276931 w 331788"/>
                <a:gd name="connsiteY86" fmla="*/ 136525 h 331787"/>
                <a:gd name="connsiteX87" fmla="*/ 258657 w 331788"/>
                <a:gd name="connsiteY87" fmla="*/ 110636 h 331787"/>
                <a:gd name="connsiteX88" fmla="*/ 250825 w 331788"/>
                <a:gd name="connsiteY88" fmla="*/ 98986 h 331787"/>
                <a:gd name="connsiteX89" fmla="*/ 259962 w 331788"/>
                <a:gd name="connsiteY89" fmla="*/ 78275 h 331787"/>
                <a:gd name="connsiteX90" fmla="*/ 258657 w 331788"/>
                <a:gd name="connsiteY90" fmla="*/ 70509 h 331787"/>
                <a:gd name="connsiteX91" fmla="*/ 286068 w 331788"/>
                <a:gd name="connsiteY91" fmla="*/ 52387 h 331787"/>
                <a:gd name="connsiteX92" fmla="*/ 73025 w 331788"/>
                <a:gd name="connsiteY92" fmla="*/ 28575 h 331787"/>
                <a:gd name="connsiteX93" fmla="*/ 107950 w 331788"/>
                <a:gd name="connsiteY93" fmla="*/ 126377 h 331787"/>
                <a:gd name="connsiteX94" fmla="*/ 3175 w 331788"/>
                <a:gd name="connsiteY94" fmla="*/ 138113 h 331787"/>
                <a:gd name="connsiteX95" fmla="*/ 73025 w 331788"/>
                <a:gd name="connsiteY95" fmla="*/ 28575 h 331787"/>
                <a:gd name="connsiteX96" fmla="*/ 203200 w 331788"/>
                <a:gd name="connsiteY96" fmla="*/ 4762 h 331787"/>
                <a:gd name="connsiteX97" fmla="*/ 274638 w 331788"/>
                <a:gd name="connsiteY97" fmla="*/ 41817 h 331787"/>
                <a:gd name="connsiteX98" fmla="*/ 251258 w 331788"/>
                <a:gd name="connsiteY98" fmla="*/ 57150 h 331787"/>
                <a:gd name="connsiteX99" fmla="*/ 233074 w 331788"/>
                <a:gd name="connsiteY99" fmla="*/ 50761 h 331787"/>
                <a:gd name="connsiteX100" fmla="*/ 225281 w 331788"/>
                <a:gd name="connsiteY100" fmla="*/ 52039 h 331787"/>
                <a:gd name="connsiteX101" fmla="*/ 203200 w 331788"/>
                <a:gd name="connsiteY101" fmla="*/ 4762 h 331787"/>
                <a:gd name="connsiteX102" fmla="*/ 165260 w 331788"/>
                <a:gd name="connsiteY102" fmla="*/ 0 h 331787"/>
                <a:gd name="connsiteX103" fmla="*/ 185786 w 331788"/>
                <a:gd name="connsiteY103" fmla="*/ 1290 h 331787"/>
                <a:gd name="connsiteX104" fmla="*/ 212725 w 331788"/>
                <a:gd name="connsiteY104" fmla="*/ 59333 h 331787"/>
                <a:gd name="connsiteX105" fmla="*/ 205028 w 331788"/>
                <a:gd name="connsiteY105" fmla="*/ 77390 h 331787"/>
                <a:gd name="connsiteX106" fmla="*/ 208876 w 331788"/>
                <a:gd name="connsiteY106" fmla="*/ 91579 h 331787"/>
                <a:gd name="connsiteX107" fmla="*/ 179371 w 331788"/>
                <a:gd name="connsiteY107" fmla="*/ 122535 h 331787"/>
                <a:gd name="connsiteX108" fmla="*/ 176806 w 331788"/>
                <a:gd name="connsiteY108" fmla="*/ 122535 h 331787"/>
                <a:gd name="connsiteX109" fmla="*/ 122927 w 331788"/>
                <a:gd name="connsiteY109" fmla="*/ 123825 h 331787"/>
                <a:gd name="connsiteX110" fmla="*/ 85725 w 331788"/>
                <a:gd name="connsiteY110" fmla="*/ 20637 h 331787"/>
                <a:gd name="connsiteX111" fmla="*/ 165260 w 331788"/>
                <a:gd name="connsiteY111" fmla="*/ 0 h 3317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Lst>
              <a:rect l="l" t="t" r="r" b="b"/>
              <a:pathLst>
                <a:path w="331788" h="331787">
                  <a:moveTo>
                    <a:pt x="199497" y="265112"/>
                  </a:moveTo>
                  <a:cubicBezTo>
                    <a:pt x="203360" y="270241"/>
                    <a:pt x="205935" y="274088"/>
                    <a:pt x="209798" y="279217"/>
                  </a:cubicBezTo>
                  <a:cubicBezTo>
                    <a:pt x="222674" y="295885"/>
                    <a:pt x="231688" y="307425"/>
                    <a:pt x="238126" y="315118"/>
                  </a:cubicBezTo>
                  <a:cubicBezTo>
                    <a:pt x="216236" y="325376"/>
                    <a:pt x="191771" y="331787"/>
                    <a:pt x="166018" y="331787"/>
                  </a:cubicBezTo>
                  <a:cubicBezTo>
                    <a:pt x="150566" y="331787"/>
                    <a:pt x="136402" y="329223"/>
                    <a:pt x="122238" y="325376"/>
                  </a:cubicBezTo>
                  <a:cubicBezTo>
                    <a:pt x="141553" y="312554"/>
                    <a:pt x="169881" y="293321"/>
                    <a:pt x="199497" y="265112"/>
                  </a:cubicBezTo>
                  <a:close/>
                  <a:moveTo>
                    <a:pt x="190500" y="228600"/>
                  </a:moveTo>
                  <a:cubicBezTo>
                    <a:pt x="194163" y="228600"/>
                    <a:pt x="197827" y="228600"/>
                    <a:pt x="201490" y="228600"/>
                  </a:cubicBezTo>
                  <a:cubicBezTo>
                    <a:pt x="202712" y="231198"/>
                    <a:pt x="203933" y="233796"/>
                    <a:pt x="206375" y="236394"/>
                  </a:cubicBezTo>
                  <a:cubicBezTo>
                    <a:pt x="203933" y="237693"/>
                    <a:pt x="201490" y="240290"/>
                    <a:pt x="200269" y="242888"/>
                  </a:cubicBezTo>
                  <a:cubicBezTo>
                    <a:pt x="196606" y="237693"/>
                    <a:pt x="194163" y="233796"/>
                    <a:pt x="190500" y="228600"/>
                  </a:cubicBezTo>
                  <a:close/>
                  <a:moveTo>
                    <a:pt x="146452" y="228600"/>
                  </a:moveTo>
                  <a:cubicBezTo>
                    <a:pt x="152930" y="228600"/>
                    <a:pt x="159408" y="229897"/>
                    <a:pt x="164590" y="229897"/>
                  </a:cubicBezTo>
                  <a:cubicBezTo>
                    <a:pt x="164590" y="229897"/>
                    <a:pt x="164590" y="229897"/>
                    <a:pt x="165885" y="229897"/>
                  </a:cubicBezTo>
                  <a:cubicBezTo>
                    <a:pt x="168477" y="229897"/>
                    <a:pt x="171068" y="229897"/>
                    <a:pt x="173659" y="229897"/>
                  </a:cubicBezTo>
                  <a:cubicBezTo>
                    <a:pt x="178841" y="237678"/>
                    <a:pt x="185319" y="245459"/>
                    <a:pt x="190501" y="253240"/>
                  </a:cubicBezTo>
                  <a:cubicBezTo>
                    <a:pt x="156817" y="286958"/>
                    <a:pt x="123132" y="309004"/>
                    <a:pt x="103699" y="320675"/>
                  </a:cubicBezTo>
                  <a:cubicBezTo>
                    <a:pt x="94630" y="316785"/>
                    <a:pt x="85561" y="311597"/>
                    <a:pt x="77788" y="306410"/>
                  </a:cubicBezTo>
                  <a:cubicBezTo>
                    <a:pt x="84266" y="293442"/>
                    <a:pt x="97221" y="271396"/>
                    <a:pt x="112768" y="244162"/>
                  </a:cubicBezTo>
                  <a:cubicBezTo>
                    <a:pt x="115359" y="245459"/>
                    <a:pt x="117950" y="245459"/>
                    <a:pt x="121837" y="245459"/>
                  </a:cubicBezTo>
                  <a:cubicBezTo>
                    <a:pt x="132201" y="245459"/>
                    <a:pt x="142566" y="238975"/>
                    <a:pt x="146452" y="228600"/>
                  </a:cubicBezTo>
                  <a:close/>
                  <a:moveTo>
                    <a:pt x="323851" y="217487"/>
                  </a:moveTo>
                  <a:cubicBezTo>
                    <a:pt x="310830" y="256268"/>
                    <a:pt x="284788" y="287292"/>
                    <a:pt x="249631" y="307975"/>
                  </a:cubicBezTo>
                  <a:cubicBezTo>
                    <a:pt x="240516" y="295048"/>
                    <a:pt x="224890" y="275658"/>
                    <a:pt x="207963" y="253682"/>
                  </a:cubicBezTo>
                  <a:cubicBezTo>
                    <a:pt x="211869" y="249804"/>
                    <a:pt x="214474" y="247219"/>
                    <a:pt x="218380" y="243341"/>
                  </a:cubicBezTo>
                  <a:cubicBezTo>
                    <a:pt x="220984" y="244634"/>
                    <a:pt x="223588" y="244634"/>
                    <a:pt x="227495" y="244634"/>
                  </a:cubicBezTo>
                  <a:cubicBezTo>
                    <a:pt x="239214" y="244634"/>
                    <a:pt x="250933" y="236878"/>
                    <a:pt x="253537" y="225243"/>
                  </a:cubicBezTo>
                  <a:cubicBezTo>
                    <a:pt x="280881" y="222658"/>
                    <a:pt x="304319" y="220073"/>
                    <a:pt x="323851" y="217487"/>
                  </a:cubicBezTo>
                  <a:close/>
                  <a:moveTo>
                    <a:pt x="3175" y="196850"/>
                  </a:moveTo>
                  <a:cubicBezTo>
                    <a:pt x="23562" y="204666"/>
                    <a:pt x="55417" y="215086"/>
                    <a:pt x="93642" y="222902"/>
                  </a:cubicBezTo>
                  <a:cubicBezTo>
                    <a:pt x="94916" y="228112"/>
                    <a:pt x="96190" y="232019"/>
                    <a:pt x="100013" y="235927"/>
                  </a:cubicBezTo>
                  <a:cubicBezTo>
                    <a:pt x="84723" y="261978"/>
                    <a:pt x="71981" y="284122"/>
                    <a:pt x="65610" y="298450"/>
                  </a:cubicBezTo>
                  <a:cubicBezTo>
                    <a:pt x="33755" y="273702"/>
                    <a:pt x="10820" y="237230"/>
                    <a:pt x="3175" y="196850"/>
                  </a:cubicBezTo>
                  <a:close/>
                  <a:moveTo>
                    <a:pt x="146517" y="192087"/>
                  </a:moveTo>
                  <a:cubicBezTo>
                    <a:pt x="151747" y="200025"/>
                    <a:pt x="156976" y="207963"/>
                    <a:pt x="163513" y="215900"/>
                  </a:cubicBezTo>
                  <a:cubicBezTo>
                    <a:pt x="158284" y="215900"/>
                    <a:pt x="153054" y="214577"/>
                    <a:pt x="147825" y="214577"/>
                  </a:cubicBezTo>
                  <a:cubicBezTo>
                    <a:pt x="147825" y="209286"/>
                    <a:pt x="145210" y="203994"/>
                    <a:pt x="141288" y="200025"/>
                  </a:cubicBezTo>
                  <a:cubicBezTo>
                    <a:pt x="142595" y="197379"/>
                    <a:pt x="145210" y="194733"/>
                    <a:pt x="146517" y="192087"/>
                  </a:cubicBezTo>
                  <a:close/>
                  <a:moveTo>
                    <a:pt x="277877" y="160337"/>
                  </a:moveTo>
                  <a:cubicBezTo>
                    <a:pt x="290894" y="175968"/>
                    <a:pt x="302610" y="190296"/>
                    <a:pt x="314326" y="204624"/>
                  </a:cubicBezTo>
                  <a:cubicBezTo>
                    <a:pt x="297403" y="205927"/>
                    <a:pt x="276575" y="208532"/>
                    <a:pt x="253143" y="211137"/>
                  </a:cubicBezTo>
                  <a:cubicBezTo>
                    <a:pt x="251842" y="207230"/>
                    <a:pt x="251842" y="204624"/>
                    <a:pt x="249238" y="203322"/>
                  </a:cubicBezTo>
                  <a:cubicBezTo>
                    <a:pt x="259652" y="188994"/>
                    <a:pt x="270066" y="174665"/>
                    <a:pt x="277877" y="160337"/>
                  </a:cubicBezTo>
                  <a:close/>
                  <a:moveTo>
                    <a:pt x="290513" y="153987"/>
                  </a:moveTo>
                  <a:cubicBezTo>
                    <a:pt x="306490" y="159216"/>
                    <a:pt x="321136" y="163139"/>
                    <a:pt x="331788" y="167061"/>
                  </a:cubicBezTo>
                  <a:cubicBezTo>
                    <a:pt x="331788" y="178827"/>
                    <a:pt x="330457" y="187978"/>
                    <a:pt x="329125" y="198437"/>
                  </a:cubicBezTo>
                  <a:cubicBezTo>
                    <a:pt x="317142" y="185364"/>
                    <a:pt x="303828" y="170983"/>
                    <a:pt x="290513" y="153987"/>
                  </a:cubicBezTo>
                  <a:close/>
                  <a:moveTo>
                    <a:pt x="113341" y="139700"/>
                  </a:moveTo>
                  <a:cubicBezTo>
                    <a:pt x="118493" y="150004"/>
                    <a:pt x="124933" y="160307"/>
                    <a:pt x="130085" y="169324"/>
                  </a:cubicBezTo>
                  <a:cubicBezTo>
                    <a:pt x="132661" y="171900"/>
                    <a:pt x="135237" y="175764"/>
                    <a:pt x="136525" y="178340"/>
                  </a:cubicBezTo>
                  <a:cubicBezTo>
                    <a:pt x="133949" y="183492"/>
                    <a:pt x="131373" y="187356"/>
                    <a:pt x="128797" y="191219"/>
                  </a:cubicBezTo>
                  <a:cubicBezTo>
                    <a:pt x="126221" y="189932"/>
                    <a:pt x="123645" y="189932"/>
                    <a:pt x="121069" y="189932"/>
                  </a:cubicBezTo>
                  <a:cubicBezTo>
                    <a:pt x="109478" y="189932"/>
                    <a:pt x="99174" y="197659"/>
                    <a:pt x="95310" y="207963"/>
                  </a:cubicBezTo>
                  <a:cubicBezTo>
                    <a:pt x="52807" y="200235"/>
                    <a:pt x="19320" y="187356"/>
                    <a:pt x="1288" y="179628"/>
                  </a:cubicBezTo>
                  <a:cubicBezTo>
                    <a:pt x="0" y="174476"/>
                    <a:pt x="0" y="170612"/>
                    <a:pt x="0" y="165460"/>
                  </a:cubicBezTo>
                  <a:cubicBezTo>
                    <a:pt x="0" y="160307"/>
                    <a:pt x="0" y="156444"/>
                    <a:pt x="1288" y="151292"/>
                  </a:cubicBezTo>
                  <a:cubicBezTo>
                    <a:pt x="23183" y="147428"/>
                    <a:pt x="64399" y="142276"/>
                    <a:pt x="113341" y="139700"/>
                  </a:cubicBezTo>
                  <a:close/>
                  <a:moveTo>
                    <a:pt x="186315" y="138112"/>
                  </a:moveTo>
                  <a:cubicBezTo>
                    <a:pt x="215774" y="139408"/>
                    <a:pt x="243952" y="143298"/>
                    <a:pt x="268288" y="149780"/>
                  </a:cubicBezTo>
                  <a:cubicBezTo>
                    <a:pt x="259322" y="164042"/>
                    <a:pt x="249076" y="179599"/>
                    <a:pt x="238829" y="193860"/>
                  </a:cubicBezTo>
                  <a:cubicBezTo>
                    <a:pt x="234986" y="192564"/>
                    <a:pt x="231144" y="191267"/>
                    <a:pt x="227301" y="191267"/>
                  </a:cubicBezTo>
                  <a:cubicBezTo>
                    <a:pt x="213212" y="191267"/>
                    <a:pt x="201685" y="201639"/>
                    <a:pt x="200404" y="214604"/>
                  </a:cubicBezTo>
                  <a:cubicBezTo>
                    <a:pt x="194000" y="214604"/>
                    <a:pt x="186315" y="214604"/>
                    <a:pt x="179911" y="215900"/>
                  </a:cubicBezTo>
                  <a:cubicBezTo>
                    <a:pt x="170945" y="202936"/>
                    <a:pt x="163260" y="191267"/>
                    <a:pt x="155575" y="179599"/>
                  </a:cubicBezTo>
                  <a:cubicBezTo>
                    <a:pt x="160698" y="171820"/>
                    <a:pt x="167102" y="162745"/>
                    <a:pt x="173507" y="154966"/>
                  </a:cubicBezTo>
                  <a:cubicBezTo>
                    <a:pt x="177349" y="148483"/>
                    <a:pt x="182472" y="143298"/>
                    <a:pt x="186315" y="138112"/>
                  </a:cubicBezTo>
                  <a:close/>
                  <a:moveTo>
                    <a:pt x="168276" y="138112"/>
                  </a:moveTo>
                  <a:cubicBezTo>
                    <a:pt x="165630" y="140597"/>
                    <a:pt x="164307" y="143081"/>
                    <a:pt x="161661" y="145566"/>
                  </a:cubicBezTo>
                  <a:cubicBezTo>
                    <a:pt x="156370" y="153020"/>
                    <a:pt x="151078" y="159232"/>
                    <a:pt x="145786" y="166687"/>
                  </a:cubicBezTo>
                  <a:cubicBezTo>
                    <a:pt x="144463" y="165445"/>
                    <a:pt x="143140" y="162960"/>
                    <a:pt x="141817" y="161718"/>
                  </a:cubicBezTo>
                  <a:cubicBezTo>
                    <a:pt x="137849" y="154263"/>
                    <a:pt x="132557" y="146808"/>
                    <a:pt x="128588" y="139354"/>
                  </a:cubicBezTo>
                  <a:cubicBezTo>
                    <a:pt x="141817" y="139354"/>
                    <a:pt x="155047" y="138112"/>
                    <a:pt x="168276" y="138112"/>
                  </a:cubicBezTo>
                  <a:close/>
                  <a:moveTo>
                    <a:pt x="220028" y="103187"/>
                  </a:moveTo>
                  <a:cubicBezTo>
                    <a:pt x="223838" y="104486"/>
                    <a:pt x="227648" y="105784"/>
                    <a:pt x="232728" y="105784"/>
                  </a:cubicBezTo>
                  <a:cubicBezTo>
                    <a:pt x="233998" y="105784"/>
                    <a:pt x="236538" y="105784"/>
                    <a:pt x="237808" y="105784"/>
                  </a:cubicBezTo>
                  <a:cubicBezTo>
                    <a:pt x="241618" y="109681"/>
                    <a:pt x="244158" y="114877"/>
                    <a:pt x="246698" y="118773"/>
                  </a:cubicBezTo>
                  <a:cubicBezTo>
                    <a:pt x="249238" y="122670"/>
                    <a:pt x="253048" y="127865"/>
                    <a:pt x="255588" y="131762"/>
                  </a:cubicBezTo>
                  <a:cubicBezTo>
                    <a:pt x="237808" y="129164"/>
                    <a:pt x="218758" y="126566"/>
                    <a:pt x="198438" y="125267"/>
                  </a:cubicBezTo>
                  <a:cubicBezTo>
                    <a:pt x="206058" y="117474"/>
                    <a:pt x="213678" y="109681"/>
                    <a:pt x="220028" y="103187"/>
                  </a:cubicBezTo>
                  <a:close/>
                  <a:moveTo>
                    <a:pt x="317236" y="98425"/>
                  </a:moveTo>
                  <a:cubicBezTo>
                    <a:pt x="325173" y="115539"/>
                    <a:pt x="329142" y="133969"/>
                    <a:pt x="331788" y="152400"/>
                  </a:cubicBezTo>
                  <a:cubicBezTo>
                    <a:pt x="319882" y="148450"/>
                    <a:pt x="306652" y="144501"/>
                    <a:pt x="292100" y="140552"/>
                  </a:cubicBezTo>
                  <a:cubicBezTo>
                    <a:pt x="301361" y="124754"/>
                    <a:pt x="310621" y="111589"/>
                    <a:pt x="317236" y="98425"/>
                  </a:cubicBezTo>
                  <a:close/>
                  <a:moveTo>
                    <a:pt x="286068" y="52387"/>
                  </a:moveTo>
                  <a:cubicBezTo>
                    <a:pt x="295205" y="61448"/>
                    <a:pt x="303037" y="71803"/>
                    <a:pt x="309563" y="84748"/>
                  </a:cubicBezTo>
                  <a:cubicBezTo>
                    <a:pt x="301731" y="98986"/>
                    <a:pt x="289984" y="117108"/>
                    <a:pt x="278236" y="136525"/>
                  </a:cubicBezTo>
                  <a:cubicBezTo>
                    <a:pt x="278236" y="136525"/>
                    <a:pt x="276931" y="136525"/>
                    <a:pt x="276931" y="136525"/>
                  </a:cubicBezTo>
                  <a:cubicBezTo>
                    <a:pt x="270404" y="127464"/>
                    <a:pt x="265183" y="119697"/>
                    <a:pt x="258657" y="110636"/>
                  </a:cubicBezTo>
                  <a:cubicBezTo>
                    <a:pt x="256046" y="106753"/>
                    <a:pt x="253436" y="102870"/>
                    <a:pt x="250825" y="98986"/>
                  </a:cubicBezTo>
                  <a:cubicBezTo>
                    <a:pt x="256046" y="93809"/>
                    <a:pt x="259962" y="86042"/>
                    <a:pt x="259962" y="78275"/>
                  </a:cubicBezTo>
                  <a:cubicBezTo>
                    <a:pt x="259962" y="75687"/>
                    <a:pt x="259962" y="73098"/>
                    <a:pt x="258657" y="70509"/>
                  </a:cubicBezTo>
                  <a:cubicBezTo>
                    <a:pt x="269099" y="62742"/>
                    <a:pt x="278236" y="57564"/>
                    <a:pt x="286068" y="52387"/>
                  </a:cubicBezTo>
                  <a:close/>
                  <a:moveTo>
                    <a:pt x="73025" y="28575"/>
                  </a:moveTo>
                  <a:cubicBezTo>
                    <a:pt x="79493" y="54655"/>
                    <a:pt x="92428" y="92472"/>
                    <a:pt x="107950" y="126377"/>
                  </a:cubicBezTo>
                  <a:cubicBezTo>
                    <a:pt x="63970" y="128985"/>
                    <a:pt x="25165" y="134201"/>
                    <a:pt x="3175" y="138113"/>
                  </a:cubicBezTo>
                  <a:cubicBezTo>
                    <a:pt x="10936" y="92472"/>
                    <a:pt x="36806" y="53351"/>
                    <a:pt x="73025" y="28575"/>
                  </a:cubicBezTo>
                  <a:close/>
                  <a:moveTo>
                    <a:pt x="203200" y="4762"/>
                  </a:moveTo>
                  <a:cubicBezTo>
                    <a:pt x="230476" y="11151"/>
                    <a:pt x="255155" y="23928"/>
                    <a:pt x="274638" y="41817"/>
                  </a:cubicBezTo>
                  <a:cubicBezTo>
                    <a:pt x="268144" y="45650"/>
                    <a:pt x="260350" y="52039"/>
                    <a:pt x="251258" y="57150"/>
                  </a:cubicBezTo>
                  <a:cubicBezTo>
                    <a:pt x="246063" y="53316"/>
                    <a:pt x="239568" y="50761"/>
                    <a:pt x="233074" y="50761"/>
                  </a:cubicBezTo>
                  <a:cubicBezTo>
                    <a:pt x="230476" y="50761"/>
                    <a:pt x="227879" y="50761"/>
                    <a:pt x="225281" y="52039"/>
                  </a:cubicBezTo>
                  <a:cubicBezTo>
                    <a:pt x="216189" y="34150"/>
                    <a:pt x="208395" y="17539"/>
                    <a:pt x="203200" y="4762"/>
                  </a:cubicBezTo>
                  <a:close/>
                  <a:moveTo>
                    <a:pt x="165260" y="0"/>
                  </a:moveTo>
                  <a:cubicBezTo>
                    <a:pt x="172957" y="0"/>
                    <a:pt x="179371" y="0"/>
                    <a:pt x="185786" y="1290"/>
                  </a:cubicBezTo>
                  <a:cubicBezTo>
                    <a:pt x="192200" y="15478"/>
                    <a:pt x="199897" y="36115"/>
                    <a:pt x="212725" y="59333"/>
                  </a:cubicBezTo>
                  <a:cubicBezTo>
                    <a:pt x="207594" y="63202"/>
                    <a:pt x="205028" y="69651"/>
                    <a:pt x="205028" y="77390"/>
                  </a:cubicBezTo>
                  <a:cubicBezTo>
                    <a:pt x="205028" y="82550"/>
                    <a:pt x="206311" y="87709"/>
                    <a:pt x="208876" y="91579"/>
                  </a:cubicBezTo>
                  <a:cubicBezTo>
                    <a:pt x="198614" y="100608"/>
                    <a:pt x="188351" y="110926"/>
                    <a:pt x="179371" y="122535"/>
                  </a:cubicBezTo>
                  <a:cubicBezTo>
                    <a:pt x="178089" y="122535"/>
                    <a:pt x="178089" y="122535"/>
                    <a:pt x="176806" y="122535"/>
                  </a:cubicBezTo>
                  <a:cubicBezTo>
                    <a:pt x="158846" y="122535"/>
                    <a:pt x="139604" y="123825"/>
                    <a:pt x="122927" y="123825"/>
                  </a:cubicBezTo>
                  <a:cubicBezTo>
                    <a:pt x="104967" y="87709"/>
                    <a:pt x="92139" y="45144"/>
                    <a:pt x="85725" y="20637"/>
                  </a:cubicBezTo>
                  <a:cubicBezTo>
                    <a:pt x="108816" y="7739"/>
                    <a:pt x="135755" y="0"/>
                    <a:pt x="165260"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8580" tIns="34290" rIns="68580" bIns="34290" numCol="1" spcCol="0" rtlCol="0" fromWordArt="0" anchor="ctr" anchorCtr="0" forceAA="0" compatLnSpc="1">
              <a:prstTxWarp prst="textNoShape">
                <a:avLst/>
              </a:prstTxWarp>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1350">
                <a:solidFill>
                  <a:schemeClr val="tx1">
                    <a:lumMod val="65000"/>
                    <a:lumOff val="35000"/>
                  </a:schemeClr>
                </a:solidFill>
                <a:cs typeface="+mn-ea"/>
                <a:sym typeface="+mn-lt"/>
              </a:endParaRPr>
            </a:p>
          </p:txBody>
        </p:sp>
      </p:grpSp>
      <p:grpSp>
        <p:nvGrpSpPr>
          <p:cNvPr id="6" name="组合 5"/>
          <p:cNvGrpSpPr/>
          <p:nvPr/>
        </p:nvGrpSpPr>
        <p:grpSpPr>
          <a:xfrm>
            <a:off x="828134" y="2903760"/>
            <a:ext cx="655806" cy="655806"/>
            <a:chOff x="1336777" y="2215111"/>
            <a:chExt cx="1103576" cy="1103576"/>
          </a:xfrm>
        </p:grpSpPr>
        <p:sp>
          <p:nvSpPr>
            <p:cNvPr id="7" name="椭圆 6"/>
            <p:cNvSpPr/>
            <p:nvPr/>
          </p:nvSpPr>
          <p:spPr>
            <a:xfrm>
              <a:off x="1336777" y="2215111"/>
              <a:ext cx="1103576" cy="1103576"/>
            </a:xfrm>
            <a:prstGeom prst="ellipse">
              <a:avLst/>
            </a:prstGeom>
            <a:solidFill>
              <a:srgbClr val="1A6E9D"/>
            </a:solidFill>
            <a:ln>
              <a:noFill/>
            </a:ln>
            <a:effectLst>
              <a:outerShdw blurRad="635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8580" tIns="34290" rIns="68580" bIns="34290" numCol="1" spcCol="0" rtlCol="0" fromWordArt="0" anchor="ctr" anchorCtr="0" forceAA="0" compatLnSpc="1">
              <a:prstTxWarp prst="textNoShape">
                <a:avLst/>
              </a:prstTxWarp>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1350" dirty="0">
                <a:solidFill>
                  <a:schemeClr val="tx1">
                    <a:lumMod val="65000"/>
                    <a:lumOff val="35000"/>
                  </a:schemeClr>
                </a:solidFill>
                <a:cs typeface="+mn-ea"/>
                <a:sym typeface="+mn-lt"/>
              </a:endParaRPr>
            </a:p>
          </p:txBody>
        </p:sp>
        <p:sp>
          <p:nvSpPr>
            <p:cNvPr id="8" name="椭圆 11"/>
            <p:cNvSpPr/>
            <p:nvPr/>
          </p:nvSpPr>
          <p:spPr>
            <a:xfrm>
              <a:off x="1684301" y="2570534"/>
              <a:ext cx="408528" cy="406610"/>
            </a:xfrm>
            <a:custGeom>
              <a:avLst/>
              <a:gdLst>
                <a:gd name="connsiteX0" fmla="*/ 262525 w 338138"/>
                <a:gd name="connsiteY0" fmla="*/ 84138 h 336551"/>
                <a:gd name="connsiteX1" fmla="*/ 314260 w 338138"/>
                <a:gd name="connsiteY1" fmla="*/ 84138 h 336551"/>
                <a:gd name="connsiteX2" fmla="*/ 338138 w 338138"/>
                <a:gd name="connsiteY2" fmla="*/ 107802 h 336551"/>
                <a:gd name="connsiteX3" fmla="*/ 338138 w 338138"/>
                <a:gd name="connsiteY3" fmla="*/ 191940 h 336551"/>
                <a:gd name="connsiteX4" fmla="*/ 314260 w 338138"/>
                <a:gd name="connsiteY4" fmla="*/ 216918 h 336551"/>
                <a:gd name="connsiteX5" fmla="*/ 314260 w 338138"/>
                <a:gd name="connsiteY5" fmla="*/ 336551 h 336551"/>
                <a:gd name="connsiteX6" fmla="*/ 241300 w 338138"/>
                <a:gd name="connsiteY6" fmla="*/ 336551 h 336551"/>
                <a:gd name="connsiteX7" fmla="*/ 241300 w 338138"/>
                <a:gd name="connsiteY7" fmla="*/ 240582 h 336551"/>
                <a:gd name="connsiteX8" fmla="*/ 265178 w 338138"/>
                <a:gd name="connsiteY8" fmla="*/ 216918 h 336551"/>
                <a:gd name="connsiteX9" fmla="*/ 265178 w 338138"/>
                <a:gd name="connsiteY9" fmla="*/ 95970 h 336551"/>
                <a:gd name="connsiteX10" fmla="*/ 262525 w 338138"/>
                <a:gd name="connsiteY10" fmla="*/ 84138 h 336551"/>
                <a:gd name="connsiteX11" fmla="*/ 120477 w 338138"/>
                <a:gd name="connsiteY11" fmla="*/ 84138 h 336551"/>
                <a:gd name="connsiteX12" fmla="*/ 217661 w 338138"/>
                <a:gd name="connsiteY12" fmla="*/ 84138 h 336551"/>
                <a:gd name="connsiteX13" fmla="*/ 241300 w 338138"/>
                <a:gd name="connsiteY13" fmla="*/ 107802 h 336551"/>
                <a:gd name="connsiteX14" fmla="*/ 241300 w 338138"/>
                <a:gd name="connsiteY14" fmla="*/ 191940 h 336551"/>
                <a:gd name="connsiteX15" fmla="*/ 217661 w 338138"/>
                <a:gd name="connsiteY15" fmla="*/ 216918 h 336551"/>
                <a:gd name="connsiteX16" fmla="*/ 217661 w 338138"/>
                <a:gd name="connsiteY16" fmla="*/ 336551 h 336551"/>
                <a:gd name="connsiteX17" fmla="*/ 120477 w 338138"/>
                <a:gd name="connsiteY17" fmla="*/ 336551 h 336551"/>
                <a:gd name="connsiteX18" fmla="*/ 120477 w 338138"/>
                <a:gd name="connsiteY18" fmla="*/ 216918 h 336551"/>
                <a:gd name="connsiteX19" fmla="*/ 96837 w 338138"/>
                <a:gd name="connsiteY19" fmla="*/ 191940 h 336551"/>
                <a:gd name="connsiteX20" fmla="*/ 96837 w 338138"/>
                <a:gd name="connsiteY20" fmla="*/ 107802 h 336551"/>
                <a:gd name="connsiteX21" fmla="*/ 120477 w 338138"/>
                <a:gd name="connsiteY21" fmla="*/ 84138 h 336551"/>
                <a:gd name="connsiteX22" fmla="*/ 23878 w 338138"/>
                <a:gd name="connsiteY22" fmla="*/ 84138 h 336551"/>
                <a:gd name="connsiteX23" fmla="*/ 75613 w 338138"/>
                <a:gd name="connsiteY23" fmla="*/ 84138 h 336551"/>
                <a:gd name="connsiteX24" fmla="*/ 72960 w 338138"/>
                <a:gd name="connsiteY24" fmla="*/ 95970 h 336551"/>
                <a:gd name="connsiteX25" fmla="*/ 72960 w 338138"/>
                <a:gd name="connsiteY25" fmla="*/ 216918 h 336551"/>
                <a:gd name="connsiteX26" fmla="*/ 96838 w 338138"/>
                <a:gd name="connsiteY26" fmla="*/ 240582 h 336551"/>
                <a:gd name="connsiteX27" fmla="*/ 96838 w 338138"/>
                <a:gd name="connsiteY27" fmla="*/ 336551 h 336551"/>
                <a:gd name="connsiteX28" fmla="*/ 23878 w 338138"/>
                <a:gd name="connsiteY28" fmla="*/ 336551 h 336551"/>
                <a:gd name="connsiteX29" fmla="*/ 23878 w 338138"/>
                <a:gd name="connsiteY29" fmla="*/ 216918 h 336551"/>
                <a:gd name="connsiteX30" fmla="*/ 0 w 338138"/>
                <a:gd name="connsiteY30" fmla="*/ 191940 h 336551"/>
                <a:gd name="connsiteX31" fmla="*/ 0 w 338138"/>
                <a:gd name="connsiteY31" fmla="*/ 107802 h 336551"/>
                <a:gd name="connsiteX32" fmla="*/ 23878 w 338138"/>
                <a:gd name="connsiteY32" fmla="*/ 84138 h 336551"/>
                <a:gd name="connsiteX33" fmla="*/ 265257 w 338138"/>
                <a:gd name="connsiteY33" fmla="*/ 0 h 336551"/>
                <a:gd name="connsiteX34" fmla="*/ 301625 w 338138"/>
                <a:gd name="connsiteY34" fmla="*/ 35069 h 336551"/>
                <a:gd name="connsiteX35" fmla="*/ 265257 w 338138"/>
                <a:gd name="connsiteY35" fmla="*/ 71438 h 336551"/>
                <a:gd name="connsiteX36" fmla="*/ 248371 w 338138"/>
                <a:gd name="connsiteY36" fmla="*/ 66242 h 336551"/>
                <a:gd name="connsiteX37" fmla="*/ 245774 w 338138"/>
                <a:gd name="connsiteY37" fmla="*/ 64944 h 336551"/>
                <a:gd name="connsiteX38" fmla="*/ 230187 w 338138"/>
                <a:gd name="connsiteY38" fmla="*/ 35069 h 336551"/>
                <a:gd name="connsiteX39" fmla="*/ 265257 w 338138"/>
                <a:gd name="connsiteY39" fmla="*/ 0 h 336551"/>
                <a:gd name="connsiteX40" fmla="*/ 169069 w 338138"/>
                <a:gd name="connsiteY40" fmla="*/ 0 h 336551"/>
                <a:gd name="connsiteX41" fmla="*/ 204788 w 338138"/>
                <a:gd name="connsiteY41" fmla="*/ 35719 h 336551"/>
                <a:gd name="connsiteX42" fmla="*/ 169069 w 338138"/>
                <a:gd name="connsiteY42" fmla="*/ 71438 h 336551"/>
                <a:gd name="connsiteX43" fmla="*/ 133350 w 338138"/>
                <a:gd name="connsiteY43" fmla="*/ 35719 h 336551"/>
                <a:gd name="connsiteX44" fmla="*/ 169069 w 338138"/>
                <a:gd name="connsiteY44" fmla="*/ 0 h 336551"/>
                <a:gd name="connsiteX45" fmla="*/ 72880 w 338138"/>
                <a:gd name="connsiteY45" fmla="*/ 0 h 336551"/>
                <a:gd name="connsiteX46" fmla="*/ 107950 w 338138"/>
                <a:gd name="connsiteY46" fmla="*/ 35069 h 336551"/>
                <a:gd name="connsiteX47" fmla="*/ 92363 w 338138"/>
                <a:gd name="connsiteY47" fmla="*/ 64944 h 336551"/>
                <a:gd name="connsiteX48" fmla="*/ 89766 w 338138"/>
                <a:gd name="connsiteY48" fmla="*/ 66242 h 336551"/>
                <a:gd name="connsiteX49" fmla="*/ 72880 w 338138"/>
                <a:gd name="connsiteY49" fmla="*/ 71438 h 336551"/>
                <a:gd name="connsiteX50" fmla="*/ 36512 w 338138"/>
                <a:gd name="connsiteY50" fmla="*/ 35069 h 336551"/>
                <a:gd name="connsiteX51" fmla="*/ 72880 w 338138"/>
                <a:gd name="connsiteY51" fmla="*/ 0 h 336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338138" h="336551">
                  <a:moveTo>
                    <a:pt x="262525" y="84138"/>
                  </a:moveTo>
                  <a:cubicBezTo>
                    <a:pt x="262525" y="84138"/>
                    <a:pt x="262525" y="84138"/>
                    <a:pt x="314260" y="84138"/>
                  </a:cubicBezTo>
                  <a:cubicBezTo>
                    <a:pt x="338138" y="84138"/>
                    <a:pt x="338138" y="107802"/>
                    <a:pt x="338138" y="107802"/>
                  </a:cubicBezTo>
                  <a:cubicBezTo>
                    <a:pt x="338138" y="107802"/>
                    <a:pt x="338138" y="107802"/>
                    <a:pt x="338138" y="191940"/>
                  </a:cubicBezTo>
                  <a:cubicBezTo>
                    <a:pt x="338138" y="216918"/>
                    <a:pt x="314260" y="216918"/>
                    <a:pt x="314260" y="216918"/>
                  </a:cubicBezTo>
                  <a:cubicBezTo>
                    <a:pt x="314260" y="216918"/>
                    <a:pt x="314260" y="216918"/>
                    <a:pt x="314260" y="336551"/>
                  </a:cubicBezTo>
                  <a:cubicBezTo>
                    <a:pt x="314260" y="336551"/>
                    <a:pt x="314260" y="336551"/>
                    <a:pt x="241300" y="336551"/>
                  </a:cubicBezTo>
                  <a:cubicBezTo>
                    <a:pt x="241300" y="336551"/>
                    <a:pt x="241300" y="336551"/>
                    <a:pt x="241300" y="240582"/>
                  </a:cubicBezTo>
                  <a:cubicBezTo>
                    <a:pt x="241300" y="240582"/>
                    <a:pt x="265178" y="240582"/>
                    <a:pt x="265178" y="216918"/>
                  </a:cubicBezTo>
                  <a:cubicBezTo>
                    <a:pt x="265178" y="216918"/>
                    <a:pt x="265178" y="216918"/>
                    <a:pt x="265178" y="95970"/>
                  </a:cubicBezTo>
                  <a:cubicBezTo>
                    <a:pt x="265178" y="95970"/>
                    <a:pt x="265178" y="90711"/>
                    <a:pt x="262525" y="84138"/>
                  </a:cubicBezTo>
                  <a:close/>
                  <a:moveTo>
                    <a:pt x="120477" y="84138"/>
                  </a:moveTo>
                  <a:cubicBezTo>
                    <a:pt x="120477" y="84138"/>
                    <a:pt x="120477" y="84138"/>
                    <a:pt x="217661" y="84138"/>
                  </a:cubicBezTo>
                  <a:cubicBezTo>
                    <a:pt x="241300" y="84138"/>
                    <a:pt x="241300" y="107802"/>
                    <a:pt x="241300" y="107802"/>
                  </a:cubicBezTo>
                  <a:lnTo>
                    <a:pt x="241300" y="191940"/>
                  </a:lnTo>
                  <a:cubicBezTo>
                    <a:pt x="241300" y="216918"/>
                    <a:pt x="217661" y="216918"/>
                    <a:pt x="217661" y="216918"/>
                  </a:cubicBezTo>
                  <a:cubicBezTo>
                    <a:pt x="217661" y="216918"/>
                    <a:pt x="217661" y="216918"/>
                    <a:pt x="217661" y="336551"/>
                  </a:cubicBezTo>
                  <a:cubicBezTo>
                    <a:pt x="217661" y="336551"/>
                    <a:pt x="217661" y="336551"/>
                    <a:pt x="120477" y="336551"/>
                  </a:cubicBezTo>
                  <a:cubicBezTo>
                    <a:pt x="120477" y="336551"/>
                    <a:pt x="120477" y="336551"/>
                    <a:pt x="120477" y="216918"/>
                  </a:cubicBezTo>
                  <a:cubicBezTo>
                    <a:pt x="120477" y="216918"/>
                    <a:pt x="96837" y="216918"/>
                    <a:pt x="96837" y="191940"/>
                  </a:cubicBezTo>
                  <a:cubicBezTo>
                    <a:pt x="96837" y="191940"/>
                    <a:pt x="96837" y="191940"/>
                    <a:pt x="96837" y="107802"/>
                  </a:cubicBezTo>
                  <a:cubicBezTo>
                    <a:pt x="96837" y="84138"/>
                    <a:pt x="120477" y="84138"/>
                    <a:pt x="120477" y="84138"/>
                  </a:cubicBezTo>
                  <a:close/>
                  <a:moveTo>
                    <a:pt x="23878" y="84138"/>
                  </a:moveTo>
                  <a:cubicBezTo>
                    <a:pt x="23878" y="84138"/>
                    <a:pt x="23878" y="84138"/>
                    <a:pt x="75613" y="84138"/>
                  </a:cubicBezTo>
                  <a:cubicBezTo>
                    <a:pt x="72960" y="90711"/>
                    <a:pt x="72960" y="95970"/>
                    <a:pt x="72960" y="95970"/>
                  </a:cubicBezTo>
                  <a:cubicBezTo>
                    <a:pt x="72960" y="95970"/>
                    <a:pt x="72960" y="95970"/>
                    <a:pt x="72960" y="216918"/>
                  </a:cubicBezTo>
                  <a:cubicBezTo>
                    <a:pt x="72960" y="240582"/>
                    <a:pt x="96838" y="240582"/>
                    <a:pt x="96838" y="240582"/>
                  </a:cubicBezTo>
                  <a:cubicBezTo>
                    <a:pt x="96838" y="240582"/>
                    <a:pt x="96838" y="240582"/>
                    <a:pt x="96838" y="336551"/>
                  </a:cubicBezTo>
                  <a:cubicBezTo>
                    <a:pt x="96838" y="336551"/>
                    <a:pt x="96838" y="336551"/>
                    <a:pt x="23878" y="336551"/>
                  </a:cubicBezTo>
                  <a:cubicBezTo>
                    <a:pt x="23878" y="336551"/>
                    <a:pt x="23878" y="336551"/>
                    <a:pt x="23878" y="216918"/>
                  </a:cubicBezTo>
                  <a:cubicBezTo>
                    <a:pt x="23878" y="216918"/>
                    <a:pt x="0" y="216918"/>
                    <a:pt x="0" y="191940"/>
                  </a:cubicBezTo>
                  <a:cubicBezTo>
                    <a:pt x="0" y="191940"/>
                    <a:pt x="0" y="191940"/>
                    <a:pt x="0" y="107802"/>
                  </a:cubicBezTo>
                  <a:cubicBezTo>
                    <a:pt x="0" y="84138"/>
                    <a:pt x="23878" y="84138"/>
                    <a:pt x="23878" y="84138"/>
                  </a:cubicBezTo>
                  <a:close/>
                  <a:moveTo>
                    <a:pt x="265257" y="0"/>
                  </a:moveTo>
                  <a:cubicBezTo>
                    <a:pt x="284740" y="0"/>
                    <a:pt x="301625" y="15586"/>
                    <a:pt x="301625" y="35069"/>
                  </a:cubicBezTo>
                  <a:cubicBezTo>
                    <a:pt x="301625" y="55851"/>
                    <a:pt x="284740" y="71438"/>
                    <a:pt x="265257" y="71438"/>
                  </a:cubicBezTo>
                  <a:cubicBezTo>
                    <a:pt x="258762" y="71438"/>
                    <a:pt x="253567" y="70139"/>
                    <a:pt x="248371" y="66242"/>
                  </a:cubicBezTo>
                  <a:cubicBezTo>
                    <a:pt x="248371" y="66242"/>
                    <a:pt x="247072" y="66242"/>
                    <a:pt x="245774" y="64944"/>
                  </a:cubicBezTo>
                  <a:cubicBezTo>
                    <a:pt x="236681" y="59748"/>
                    <a:pt x="230187" y="48058"/>
                    <a:pt x="230187" y="35069"/>
                  </a:cubicBezTo>
                  <a:cubicBezTo>
                    <a:pt x="230187" y="15586"/>
                    <a:pt x="245774" y="0"/>
                    <a:pt x="265257" y="0"/>
                  </a:cubicBezTo>
                  <a:close/>
                  <a:moveTo>
                    <a:pt x="169069" y="0"/>
                  </a:moveTo>
                  <a:cubicBezTo>
                    <a:pt x="188796" y="0"/>
                    <a:pt x="204788" y="15992"/>
                    <a:pt x="204788" y="35719"/>
                  </a:cubicBezTo>
                  <a:cubicBezTo>
                    <a:pt x="204788" y="55446"/>
                    <a:pt x="188796" y="71438"/>
                    <a:pt x="169069" y="71438"/>
                  </a:cubicBezTo>
                  <a:cubicBezTo>
                    <a:pt x="149342" y="71438"/>
                    <a:pt x="133350" y="55446"/>
                    <a:pt x="133350" y="35719"/>
                  </a:cubicBezTo>
                  <a:cubicBezTo>
                    <a:pt x="133350" y="15992"/>
                    <a:pt x="149342" y="0"/>
                    <a:pt x="169069" y="0"/>
                  </a:cubicBezTo>
                  <a:close/>
                  <a:moveTo>
                    <a:pt x="72880" y="0"/>
                  </a:moveTo>
                  <a:cubicBezTo>
                    <a:pt x="92363" y="0"/>
                    <a:pt x="107950" y="15586"/>
                    <a:pt x="107950" y="35069"/>
                  </a:cubicBezTo>
                  <a:cubicBezTo>
                    <a:pt x="107950" y="48058"/>
                    <a:pt x="101456" y="59748"/>
                    <a:pt x="92363" y="64944"/>
                  </a:cubicBezTo>
                  <a:cubicBezTo>
                    <a:pt x="91065" y="66242"/>
                    <a:pt x="89766" y="66242"/>
                    <a:pt x="89766" y="66242"/>
                  </a:cubicBezTo>
                  <a:cubicBezTo>
                    <a:pt x="84570" y="70139"/>
                    <a:pt x="79375" y="71438"/>
                    <a:pt x="72880" y="71438"/>
                  </a:cubicBezTo>
                  <a:cubicBezTo>
                    <a:pt x="53397" y="71438"/>
                    <a:pt x="36512" y="55851"/>
                    <a:pt x="36512" y="35069"/>
                  </a:cubicBezTo>
                  <a:cubicBezTo>
                    <a:pt x="36512" y="15586"/>
                    <a:pt x="53397" y="0"/>
                    <a:pt x="72880"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8580" tIns="34290" rIns="68580" bIns="34290" numCol="1" spcCol="0" rtlCol="0" fromWordArt="0" anchor="ctr" anchorCtr="0" forceAA="0" compatLnSpc="1">
              <a:prstTxWarp prst="textNoShape">
                <a:avLst/>
              </a:prstTxWarp>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1350">
                <a:solidFill>
                  <a:schemeClr val="tx1">
                    <a:lumMod val="65000"/>
                    <a:lumOff val="35000"/>
                  </a:schemeClr>
                </a:solidFill>
                <a:cs typeface="+mn-ea"/>
                <a:sym typeface="+mn-lt"/>
              </a:endParaRPr>
            </a:p>
          </p:txBody>
        </p:sp>
      </p:grpSp>
      <p:grpSp>
        <p:nvGrpSpPr>
          <p:cNvPr id="19" name="组合 18"/>
          <p:cNvGrpSpPr/>
          <p:nvPr/>
        </p:nvGrpSpPr>
        <p:grpSpPr>
          <a:xfrm>
            <a:off x="814679" y="3854575"/>
            <a:ext cx="655806" cy="655806"/>
            <a:chOff x="1336777" y="2215111"/>
            <a:chExt cx="1103576" cy="1103576"/>
          </a:xfrm>
        </p:grpSpPr>
        <p:sp>
          <p:nvSpPr>
            <p:cNvPr id="20" name="椭圆 19"/>
            <p:cNvSpPr/>
            <p:nvPr/>
          </p:nvSpPr>
          <p:spPr>
            <a:xfrm>
              <a:off x="1336777" y="2215111"/>
              <a:ext cx="1103576" cy="1103576"/>
            </a:xfrm>
            <a:prstGeom prst="ellipse">
              <a:avLst/>
            </a:prstGeom>
            <a:solidFill>
              <a:srgbClr val="1A6E9D"/>
            </a:solidFill>
            <a:ln>
              <a:noFill/>
            </a:ln>
            <a:effectLst>
              <a:outerShdw blurRad="635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8580" tIns="34290" rIns="68580" bIns="34290" numCol="1" spcCol="0" rtlCol="0" fromWordArt="0" anchor="ctr" anchorCtr="0" forceAA="0" compatLnSpc="1">
              <a:prstTxWarp prst="textNoShape">
                <a:avLst/>
              </a:prstTxWarp>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1350" dirty="0">
                <a:solidFill>
                  <a:schemeClr val="tx1">
                    <a:lumMod val="65000"/>
                    <a:lumOff val="35000"/>
                  </a:schemeClr>
                </a:solidFill>
                <a:cs typeface="+mn-ea"/>
                <a:sym typeface="+mn-lt"/>
              </a:endParaRPr>
            </a:p>
          </p:txBody>
        </p:sp>
        <p:sp>
          <p:nvSpPr>
            <p:cNvPr id="21" name="椭圆 17"/>
            <p:cNvSpPr/>
            <p:nvPr/>
          </p:nvSpPr>
          <p:spPr>
            <a:xfrm>
              <a:off x="1684301" y="2587739"/>
              <a:ext cx="408528" cy="372199"/>
            </a:xfrm>
            <a:custGeom>
              <a:avLst/>
              <a:gdLst>
                <a:gd name="connsiteX0" fmla="*/ 138332 w 334963"/>
                <a:gd name="connsiteY0" fmla="*/ 262313 h 305176"/>
                <a:gd name="connsiteX1" fmla="*/ 143587 w 334963"/>
                <a:gd name="connsiteY1" fmla="*/ 267671 h 305176"/>
                <a:gd name="connsiteX2" fmla="*/ 143587 w 334963"/>
                <a:gd name="connsiteY2" fmla="*/ 279726 h 305176"/>
                <a:gd name="connsiteX3" fmla="*/ 169863 w 334963"/>
                <a:gd name="connsiteY3" fmla="*/ 291781 h 305176"/>
                <a:gd name="connsiteX4" fmla="*/ 196139 w 334963"/>
                <a:gd name="connsiteY4" fmla="*/ 279726 h 305176"/>
                <a:gd name="connsiteX5" fmla="*/ 196139 w 334963"/>
                <a:gd name="connsiteY5" fmla="*/ 267671 h 305176"/>
                <a:gd name="connsiteX6" fmla="*/ 201394 w 334963"/>
                <a:gd name="connsiteY6" fmla="*/ 262313 h 305176"/>
                <a:gd name="connsiteX7" fmla="*/ 207963 w 334963"/>
                <a:gd name="connsiteY7" fmla="*/ 267671 h 305176"/>
                <a:gd name="connsiteX8" fmla="*/ 207963 w 334963"/>
                <a:gd name="connsiteY8" fmla="*/ 283745 h 305176"/>
                <a:gd name="connsiteX9" fmla="*/ 204022 w 334963"/>
                <a:gd name="connsiteY9" fmla="*/ 289102 h 305176"/>
                <a:gd name="connsiteX10" fmla="*/ 172491 w 334963"/>
                <a:gd name="connsiteY10" fmla="*/ 303837 h 305176"/>
                <a:gd name="connsiteX11" fmla="*/ 169863 w 334963"/>
                <a:gd name="connsiteY11" fmla="*/ 305176 h 305176"/>
                <a:gd name="connsiteX12" fmla="*/ 167236 w 334963"/>
                <a:gd name="connsiteY12" fmla="*/ 303837 h 305176"/>
                <a:gd name="connsiteX13" fmla="*/ 135705 w 334963"/>
                <a:gd name="connsiteY13" fmla="*/ 289102 h 305176"/>
                <a:gd name="connsiteX14" fmla="*/ 131763 w 334963"/>
                <a:gd name="connsiteY14" fmla="*/ 283745 h 305176"/>
                <a:gd name="connsiteX15" fmla="*/ 131763 w 334963"/>
                <a:gd name="connsiteY15" fmla="*/ 267671 h 305176"/>
                <a:gd name="connsiteX16" fmla="*/ 138332 w 334963"/>
                <a:gd name="connsiteY16" fmla="*/ 262313 h 305176"/>
                <a:gd name="connsiteX17" fmla="*/ 128043 w 334963"/>
                <a:gd name="connsiteY17" fmla="*/ 230563 h 305176"/>
                <a:gd name="connsiteX18" fmla="*/ 125413 w 334963"/>
                <a:gd name="connsiteY18" fmla="*/ 233341 h 305176"/>
                <a:gd name="connsiteX19" fmla="*/ 125413 w 334963"/>
                <a:gd name="connsiteY19" fmla="*/ 238898 h 305176"/>
                <a:gd name="connsiteX20" fmla="*/ 128043 w 334963"/>
                <a:gd name="connsiteY20" fmla="*/ 241676 h 305176"/>
                <a:gd name="connsiteX21" fmla="*/ 206922 w 334963"/>
                <a:gd name="connsiteY21" fmla="*/ 241676 h 305176"/>
                <a:gd name="connsiteX22" fmla="*/ 209551 w 334963"/>
                <a:gd name="connsiteY22" fmla="*/ 238898 h 305176"/>
                <a:gd name="connsiteX23" fmla="*/ 209551 w 334963"/>
                <a:gd name="connsiteY23" fmla="*/ 233341 h 305176"/>
                <a:gd name="connsiteX24" fmla="*/ 206922 w 334963"/>
                <a:gd name="connsiteY24" fmla="*/ 230563 h 305176"/>
                <a:gd name="connsiteX25" fmla="*/ 128043 w 334963"/>
                <a:gd name="connsiteY25" fmla="*/ 230563 h 305176"/>
                <a:gd name="connsiteX26" fmla="*/ 128781 w 334963"/>
                <a:gd name="connsiteY26" fmla="*/ 219451 h 305176"/>
                <a:gd name="connsiteX27" fmla="*/ 207769 w 334963"/>
                <a:gd name="connsiteY27" fmla="*/ 219451 h 305176"/>
                <a:gd name="connsiteX28" fmla="*/ 222250 w 334963"/>
                <a:gd name="connsiteY28" fmla="*/ 233556 h 305176"/>
                <a:gd name="connsiteX29" fmla="*/ 222250 w 334963"/>
                <a:gd name="connsiteY29" fmla="*/ 238684 h 305176"/>
                <a:gd name="connsiteX30" fmla="*/ 207769 w 334963"/>
                <a:gd name="connsiteY30" fmla="*/ 252789 h 305176"/>
                <a:gd name="connsiteX31" fmla="*/ 128781 w 334963"/>
                <a:gd name="connsiteY31" fmla="*/ 252789 h 305176"/>
                <a:gd name="connsiteX32" fmla="*/ 114300 w 334963"/>
                <a:gd name="connsiteY32" fmla="*/ 238684 h 305176"/>
                <a:gd name="connsiteX33" fmla="*/ 114300 w 334963"/>
                <a:gd name="connsiteY33" fmla="*/ 233556 h 305176"/>
                <a:gd name="connsiteX34" fmla="*/ 128781 w 334963"/>
                <a:gd name="connsiteY34" fmla="*/ 219451 h 305176"/>
                <a:gd name="connsiteX35" fmla="*/ 266120 w 334963"/>
                <a:gd name="connsiteY35" fmla="*/ 168353 h 305176"/>
                <a:gd name="connsiteX36" fmla="*/ 305614 w 334963"/>
                <a:gd name="connsiteY36" fmla="*/ 198019 h 305176"/>
                <a:gd name="connsiteX37" fmla="*/ 306930 w 334963"/>
                <a:gd name="connsiteY37" fmla="*/ 205758 h 305176"/>
                <a:gd name="connsiteX38" fmla="*/ 301664 w 334963"/>
                <a:gd name="connsiteY38" fmla="*/ 208338 h 305176"/>
                <a:gd name="connsiteX39" fmla="*/ 299032 w 334963"/>
                <a:gd name="connsiteY39" fmla="*/ 207048 h 305176"/>
                <a:gd name="connsiteX40" fmla="*/ 259538 w 334963"/>
                <a:gd name="connsiteY40" fmla="*/ 178672 h 305176"/>
                <a:gd name="connsiteX41" fmla="*/ 258221 w 334963"/>
                <a:gd name="connsiteY41" fmla="*/ 169643 h 305176"/>
                <a:gd name="connsiteX42" fmla="*/ 266120 w 334963"/>
                <a:gd name="connsiteY42" fmla="*/ 168353 h 305176"/>
                <a:gd name="connsiteX43" fmla="*/ 75093 w 334963"/>
                <a:gd name="connsiteY43" fmla="*/ 166503 h 305176"/>
                <a:gd name="connsiteX44" fmla="*/ 83067 w 334963"/>
                <a:gd name="connsiteY44" fmla="*/ 167810 h 305176"/>
                <a:gd name="connsiteX45" fmla="*/ 81738 w 334963"/>
                <a:gd name="connsiteY45" fmla="*/ 175654 h 305176"/>
                <a:gd name="connsiteX46" fmla="*/ 39208 w 334963"/>
                <a:gd name="connsiteY46" fmla="*/ 207031 h 305176"/>
                <a:gd name="connsiteX47" fmla="*/ 35221 w 334963"/>
                <a:gd name="connsiteY47" fmla="*/ 208338 h 305176"/>
                <a:gd name="connsiteX48" fmla="*/ 31233 w 334963"/>
                <a:gd name="connsiteY48" fmla="*/ 205723 h 305176"/>
                <a:gd name="connsiteX49" fmla="*/ 32562 w 334963"/>
                <a:gd name="connsiteY49" fmla="*/ 197879 h 305176"/>
                <a:gd name="connsiteX50" fmla="*/ 75093 w 334963"/>
                <a:gd name="connsiteY50" fmla="*/ 166503 h 305176"/>
                <a:gd name="connsiteX51" fmla="*/ 284569 w 334963"/>
                <a:gd name="connsiteY51" fmla="*/ 98801 h 305176"/>
                <a:gd name="connsiteX52" fmla="*/ 329795 w 334963"/>
                <a:gd name="connsiteY52" fmla="*/ 98801 h 305176"/>
                <a:gd name="connsiteX53" fmla="*/ 334963 w 334963"/>
                <a:gd name="connsiteY53" fmla="*/ 104975 h 305176"/>
                <a:gd name="connsiteX54" fmla="*/ 329795 w 334963"/>
                <a:gd name="connsiteY54" fmla="*/ 109914 h 305176"/>
                <a:gd name="connsiteX55" fmla="*/ 284569 w 334963"/>
                <a:gd name="connsiteY55" fmla="*/ 109914 h 305176"/>
                <a:gd name="connsiteX56" fmla="*/ 279400 w 334963"/>
                <a:gd name="connsiteY56" fmla="*/ 104975 h 305176"/>
                <a:gd name="connsiteX57" fmla="*/ 284569 w 334963"/>
                <a:gd name="connsiteY57" fmla="*/ 98801 h 305176"/>
                <a:gd name="connsiteX58" fmla="*/ 5340 w 334963"/>
                <a:gd name="connsiteY58" fmla="*/ 98801 h 305176"/>
                <a:gd name="connsiteX59" fmla="*/ 53398 w 334963"/>
                <a:gd name="connsiteY59" fmla="*/ 98801 h 305176"/>
                <a:gd name="connsiteX60" fmla="*/ 58738 w 334963"/>
                <a:gd name="connsiteY60" fmla="*/ 104975 h 305176"/>
                <a:gd name="connsiteX61" fmla="*/ 53398 w 334963"/>
                <a:gd name="connsiteY61" fmla="*/ 109914 h 305176"/>
                <a:gd name="connsiteX62" fmla="*/ 5340 w 334963"/>
                <a:gd name="connsiteY62" fmla="*/ 109914 h 305176"/>
                <a:gd name="connsiteX63" fmla="*/ 0 w 334963"/>
                <a:gd name="connsiteY63" fmla="*/ 104975 h 305176"/>
                <a:gd name="connsiteX64" fmla="*/ 5340 w 334963"/>
                <a:gd name="connsiteY64" fmla="*/ 98801 h 305176"/>
                <a:gd name="connsiteX65" fmla="*/ 164887 w 334963"/>
                <a:gd name="connsiteY65" fmla="*/ 36888 h 305176"/>
                <a:gd name="connsiteX66" fmla="*/ 171451 w 334963"/>
                <a:gd name="connsiteY66" fmla="*/ 43604 h 305176"/>
                <a:gd name="connsiteX67" fmla="*/ 164887 w 334963"/>
                <a:gd name="connsiteY67" fmla="*/ 48977 h 305176"/>
                <a:gd name="connsiteX68" fmla="*/ 115003 w 334963"/>
                <a:gd name="connsiteY68" fmla="*/ 100022 h 305176"/>
                <a:gd name="connsiteX69" fmla="*/ 109752 w 334963"/>
                <a:gd name="connsiteY69" fmla="*/ 106738 h 305176"/>
                <a:gd name="connsiteX70" fmla="*/ 103188 w 334963"/>
                <a:gd name="connsiteY70" fmla="*/ 100022 h 305176"/>
                <a:gd name="connsiteX71" fmla="*/ 164887 w 334963"/>
                <a:gd name="connsiteY71" fmla="*/ 36888 h 305176"/>
                <a:gd name="connsiteX72" fmla="*/ 169069 w 334963"/>
                <a:gd name="connsiteY72" fmla="*/ 9901 h 305176"/>
                <a:gd name="connsiteX73" fmla="*/ 258763 w 334963"/>
                <a:gd name="connsiteY73" fmla="*/ 99286 h 305176"/>
                <a:gd name="connsiteX74" fmla="*/ 240297 w 334963"/>
                <a:gd name="connsiteY74" fmla="*/ 154495 h 305176"/>
                <a:gd name="connsiteX75" fmla="*/ 221830 w 334963"/>
                <a:gd name="connsiteY75" fmla="*/ 208389 h 305176"/>
                <a:gd name="connsiteX76" fmla="*/ 217873 w 334963"/>
                <a:gd name="connsiteY76" fmla="*/ 214962 h 305176"/>
                <a:gd name="connsiteX77" fmla="*/ 211278 w 334963"/>
                <a:gd name="connsiteY77" fmla="*/ 212333 h 305176"/>
                <a:gd name="connsiteX78" fmla="*/ 231064 w 334963"/>
                <a:gd name="connsiteY78" fmla="*/ 147923 h 305176"/>
                <a:gd name="connsiteX79" fmla="*/ 248211 w 334963"/>
                <a:gd name="connsiteY79" fmla="*/ 99286 h 305176"/>
                <a:gd name="connsiteX80" fmla="*/ 169069 w 334963"/>
                <a:gd name="connsiteY80" fmla="*/ 21731 h 305176"/>
                <a:gd name="connsiteX81" fmla="*/ 89927 w 334963"/>
                <a:gd name="connsiteY81" fmla="*/ 99286 h 305176"/>
                <a:gd name="connsiteX82" fmla="*/ 107075 w 334963"/>
                <a:gd name="connsiteY82" fmla="*/ 146608 h 305176"/>
                <a:gd name="connsiteX83" fmla="*/ 107075 w 334963"/>
                <a:gd name="connsiteY83" fmla="*/ 147923 h 305176"/>
                <a:gd name="connsiteX84" fmla="*/ 128179 w 334963"/>
                <a:gd name="connsiteY84" fmla="*/ 212333 h 305176"/>
                <a:gd name="connsiteX85" fmla="*/ 122903 w 334963"/>
                <a:gd name="connsiteY85" fmla="*/ 216276 h 305176"/>
                <a:gd name="connsiteX86" fmla="*/ 120265 w 334963"/>
                <a:gd name="connsiteY86" fmla="*/ 214962 h 305176"/>
                <a:gd name="connsiteX87" fmla="*/ 117627 w 334963"/>
                <a:gd name="connsiteY87" fmla="*/ 207075 h 305176"/>
                <a:gd name="connsiteX88" fmla="*/ 97842 w 334963"/>
                <a:gd name="connsiteY88" fmla="*/ 154495 h 305176"/>
                <a:gd name="connsiteX89" fmla="*/ 79375 w 334963"/>
                <a:gd name="connsiteY89" fmla="*/ 99286 h 305176"/>
                <a:gd name="connsiteX90" fmla="*/ 169069 w 334963"/>
                <a:gd name="connsiteY90" fmla="*/ 9901 h 305176"/>
                <a:gd name="connsiteX91" fmla="*/ 39107 w 334963"/>
                <a:gd name="connsiteY91" fmla="*/ 1482 h 305176"/>
                <a:gd name="connsiteX92" fmla="*/ 79917 w 334963"/>
                <a:gd name="connsiteY92" fmla="*/ 31115 h 305176"/>
                <a:gd name="connsiteX93" fmla="*/ 81234 w 334963"/>
                <a:gd name="connsiteY93" fmla="*/ 40544 h 305176"/>
                <a:gd name="connsiteX94" fmla="*/ 75968 w 334963"/>
                <a:gd name="connsiteY94" fmla="*/ 43238 h 305176"/>
                <a:gd name="connsiteX95" fmla="*/ 72019 w 334963"/>
                <a:gd name="connsiteY95" fmla="*/ 41891 h 305176"/>
                <a:gd name="connsiteX96" fmla="*/ 32525 w 334963"/>
                <a:gd name="connsiteY96" fmla="*/ 10911 h 305176"/>
                <a:gd name="connsiteX97" fmla="*/ 31208 w 334963"/>
                <a:gd name="connsiteY97" fmla="*/ 2829 h 305176"/>
                <a:gd name="connsiteX98" fmla="*/ 39107 w 334963"/>
                <a:gd name="connsiteY98" fmla="*/ 1482 h 305176"/>
                <a:gd name="connsiteX99" fmla="*/ 299086 w 334963"/>
                <a:gd name="connsiteY99" fmla="*/ 1451 h 305176"/>
                <a:gd name="connsiteX100" fmla="*/ 306944 w 334963"/>
                <a:gd name="connsiteY100" fmla="*/ 2782 h 305176"/>
                <a:gd name="connsiteX101" fmla="*/ 305634 w 334963"/>
                <a:gd name="connsiteY101" fmla="*/ 10771 h 305176"/>
                <a:gd name="connsiteX102" fmla="*/ 267653 w 334963"/>
                <a:gd name="connsiteY102" fmla="*/ 38732 h 305176"/>
                <a:gd name="connsiteX103" fmla="*/ 265033 w 334963"/>
                <a:gd name="connsiteY103" fmla="*/ 40063 h 305176"/>
                <a:gd name="connsiteX104" fmla="*/ 259795 w 334963"/>
                <a:gd name="connsiteY104" fmla="*/ 37400 h 305176"/>
                <a:gd name="connsiteX105" fmla="*/ 261104 w 334963"/>
                <a:gd name="connsiteY105" fmla="*/ 29411 h 3051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Lst>
              <a:rect l="l" t="t" r="r" b="b"/>
              <a:pathLst>
                <a:path w="334963" h="305176">
                  <a:moveTo>
                    <a:pt x="138332" y="262313"/>
                  </a:moveTo>
                  <a:cubicBezTo>
                    <a:pt x="140960" y="262313"/>
                    <a:pt x="143587" y="264992"/>
                    <a:pt x="143587" y="267671"/>
                  </a:cubicBezTo>
                  <a:cubicBezTo>
                    <a:pt x="143587" y="267671"/>
                    <a:pt x="143587" y="267671"/>
                    <a:pt x="143587" y="279726"/>
                  </a:cubicBezTo>
                  <a:cubicBezTo>
                    <a:pt x="143587" y="279726"/>
                    <a:pt x="143587" y="279726"/>
                    <a:pt x="169863" y="291781"/>
                  </a:cubicBezTo>
                  <a:cubicBezTo>
                    <a:pt x="169863" y="291781"/>
                    <a:pt x="169863" y="291781"/>
                    <a:pt x="196139" y="279726"/>
                  </a:cubicBezTo>
                  <a:cubicBezTo>
                    <a:pt x="196139" y="279726"/>
                    <a:pt x="196139" y="279726"/>
                    <a:pt x="196139" y="267671"/>
                  </a:cubicBezTo>
                  <a:cubicBezTo>
                    <a:pt x="196139" y="264992"/>
                    <a:pt x="198767" y="262313"/>
                    <a:pt x="201394" y="262313"/>
                  </a:cubicBezTo>
                  <a:cubicBezTo>
                    <a:pt x="205336" y="262313"/>
                    <a:pt x="207963" y="264992"/>
                    <a:pt x="207963" y="267671"/>
                  </a:cubicBezTo>
                  <a:cubicBezTo>
                    <a:pt x="207963" y="267671"/>
                    <a:pt x="207963" y="267671"/>
                    <a:pt x="207963" y="283745"/>
                  </a:cubicBezTo>
                  <a:cubicBezTo>
                    <a:pt x="207963" y="285084"/>
                    <a:pt x="206649" y="287763"/>
                    <a:pt x="204022" y="289102"/>
                  </a:cubicBezTo>
                  <a:cubicBezTo>
                    <a:pt x="204022" y="289102"/>
                    <a:pt x="204022" y="289102"/>
                    <a:pt x="172491" y="303837"/>
                  </a:cubicBezTo>
                  <a:cubicBezTo>
                    <a:pt x="171177" y="303837"/>
                    <a:pt x="171177" y="305176"/>
                    <a:pt x="169863" y="305176"/>
                  </a:cubicBezTo>
                  <a:cubicBezTo>
                    <a:pt x="168549" y="305176"/>
                    <a:pt x="168549" y="303837"/>
                    <a:pt x="167236" y="303837"/>
                  </a:cubicBezTo>
                  <a:cubicBezTo>
                    <a:pt x="167236" y="303837"/>
                    <a:pt x="167236" y="303837"/>
                    <a:pt x="135705" y="289102"/>
                  </a:cubicBezTo>
                  <a:cubicBezTo>
                    <a:pt x="133077" y="287763"/>
                    <a:pt x="131763" y="286423"/>
                    <a:pt x="131763" y="283745"/>
                  </a:cubicBezTo>
                  <a:cubicBezTo>
                    <a:pt x="131763" y="283745"/>
                    <a:pt x="131763" y="283745"/>
                    <a:pt x="131763" y="267671"/>
                  </a:cubicBezTo>
                  <a:cubicBezTo>
                    <a:pt x="131763" y="264992"/>
                    <a:pt x="134391" y="262313"/>
                    <a:pt x="138332" y="262313"/>
                  </a:cubicBezTo>
                  <a:close/>
                  <a:moveTo>
                    <a:pt x="128043" y="230563"/>
                  </a:moveTo>
                  <a:cubicBezTo>
                    <a:pt x="126728" y="230563"/>
                    <a:pt x="125413" y="231952"/>
                    <a:pt x="125413" y="233341"/>
                  </a:cubicBezTo>
                  <a:cubicBezTo>
                    <a:pt x="125413" y="233341"/>
                    <a:pt x="125413" y="233341"/>
                    <a:pt x="125413" y="238898"/>
                  </a:cubicBezTo>
                  <a:cubicBezTo>
                    <a:pt x="125413" y="240287"/>
                    <a:pt x="126728" y="241676"/>
                    <a:pt x="128043" y="241676"/>
                  </a:cubicBezTo>
                  <a:cubicBezTo>
                    <a:pt x="128043" y="241676"/>
                    <a:pt x="128043" y="241676"/>
                    <a:pt x="206922" y="241676"/>
                  </a:cubicBezTo>
                  <a:cubicBezTo>
                    <a:pt x="208237" y="241676"/>
                    <a:pt x="209551" y="240287"/>
                    <a:pt x="209551" y="238898"/>
                  </a:cubicBezTo>
                  <a:cubicBezTo>
                    <a:pt x="209551" y="238898"/>
                    <a:pt x="209551" y="238898"/>
                    <a:pt x="209551" y="233341"/>
                  </a:cubicBezTo>
                  <a:cubicBezTo>
                    <a:pt x="209551" y="231952"/>
                    <a:pt x="208237" y="230563"/>
                    <a:pt x="206922" y="230563"/>
                  </a:cubicBezTo>
                  <a:cubicBezTo>
                    <a:pt x="206922" y="230563"/>
                    <a:pt x="206922" y="230563"/>
                    <a:pt x="128043" y="230563"/>
                  </a:cubicBezTo>
                  <a:close/>
                  <a:moveTo>
                    <a:pt x="128781" y="219451"/>
                  </a:moveTo>
                  <a:cubicBezTo>
                    <a:pt x="128781" y="219451"/>
                    <a:pt x="128781" y="219451"/>
                    <a:pt x="207769" y="219451"/>
                  </a:cubicBezTo>
                  <a:cubicBezTo>
                    <a:pt x="215668" y="219451"/>
                    <a:pt x="222250" y="225862"/>
                    <a:pt x="222250" y="233556"/>
                  </a:cubicBezTo>
                  <a:cubicBezTo>
                    <a:pt x="222250" y="233556"/>
                    <a:pt x="222250" y="233556"/>
                    <a:pt x="222250" y="238684"/>
                  </a:cubicBezTo>
                  <a:cubicBezTo>
                    <a:pt x="222250" y="246378"/>
                    <a:pt x="215668" y="252789"/>
                    <a:pt x="207769" y="252789"/>
                  </a:cubicBezTo>
                  <a:cubicBezTo>
                    <a:pt x="207769" y="252789"/>
                    <a:pt x="207769" y="252789"/>
                    <a:pt x="128781" y="252789"/>
                  </a:cubicBezTo>
                  <a:cubicBezTo>
                    <a:pt x="120883" y="252789"/>
                    <a:pt x="114300" y="246378"/>
                    <a:pt x="114300" y="238684"/>
                  </a:cubicBezTo>
                  <a:cubicBezTo>
                    <a:pt x="114300" y="238684"/>
                    <a:pt x="114300" y="238684"/>
                    <a:pt x="114300" y="233556"/>
                  </a:cubicBezTo>
                  <a:cubicBezTo>
                    <a:pt x="114300" y="225862"/>
                    <a:pt x="120883" y="219451"/>
                    <a:pt x="128781" y="219451"/>
                  </a:cubicBezTo>
                  <a:close/>
                  <a:moveTo>
                    <a:pt x="266120" y="168353"/>
                  </a:moveTo>
                  <a:cubicBezTo>
                    <a:pt x="266120" y="168353"/>
                    <a:pt x="266120" y="168353"/>
                    <a:pt x="305614" y="198019"/>
                  </a:cubicBezTo>
                  <a:cubicBezTo>
                    <a:pt x="308247" y="199309"/>
                    <a:pt x="309563" y="203179"/>
                    <a:pt x="306930" y="205758"/>
                  </a:cubicBezTo>
                  <a:cubicBezTo>
                    <a:pt x="305614" y="207048"/>
                    <a:pt x="304297" y="208338"/>
                    <a:pt x="301664" y="208338"/>
                  </a:cubicBezTo>
                  <a:cubicBezTo>
                    <a:pt x="301664" y="208338"/>
                    <a:pt x="300348" y="208338"/>
                    <a:pt x="299032" y="207048"/>
                  </a:cubicBezTo>
                  <a:cubicBezTo>
                    <a:pt x="299032" y="207048"/>
                    <a:pt x="299032" y="207048"/>
                    <a:pt x="259538" y="178672"/>
                  </a:cubicBezTo>
                  <a:cubicBezTo>
                    <a:pt x="256905" y="176092"/>
                    <a:pt x="255588" y="172222"/>
                    <a:pt x="258221" y="169643"/>
                  </a:cubicBezTo>
                  <a:cubicBezTo>
                    <a:pt x="259538" y="167063"/>
                    <a:pt x="263487" y="167063"/>
                    <a:pt x="266120" y="168353"/>
                  </a:cubicBezTo>
                  <a:close/>
                  <a:moveTo>
                    <a:pt x="75093" y="166503"/>
                  </a:moveTo>
                  <a:cubicBezTo>
                    <a:pt x="77751" y="163888"/>
                    <a:pt x="81738" y="165195"/>
                    <a:pt x="83067" y="167810"/>
                  </a:cubicBezTo>
                  <a:cubicBezTo>
                    <a:pt x="85725" y="170425"/>
                    <a:pt x="84396" y="174347"/>
                    <a:pt x="81738" y="175654"/>
                  </a:cubicBezTo>
                  <a:cubicBezTo>
                    <a:pt x="81738" y="175654"/>
                    <a:pt x="81738" y="175654"/>
                    <a:pt x="39208" y="207031"/>
                  </a:cubicBezTo>
                  <a:cubicBezTo>
                    <a:pt x="37879" y="208338"/>
                    <a:pt x="36550" y="208338"/>
                    <a:pt x="35221" y="208338"/>
                  </a:cubicBezTo>
                  <a:cubicBezTo>
                    <a:pt x="33892" y="208338"/>
                    <a:pt x="31233" y="207031"/>
                    <a:pt x="31233" y="205723"/>
                  </a:cubicBezTo>
                  <a:cubicBezTo>
                    <a:pt x="28575" y="203109"/>
                    <a:pt x="29904" y="199187"/>
                    <a:pt x="32562" y="197879"/>
                  </a:cubicBezTo>
                  <a:cubicBezTo>
                    <a:pt x="32562" y="197879"/>
                    <a:pt x="32562" y="197879"/>
                    <a:pt x="75093" y="166503"/>
                  </a:cubicBezTo>
                  <a:close/>
                  <a:moveTo>
                    <a:pt x="284569" y="98801"/>
                  </a:moveTo>
                  <a:cubicBezTo>
                    <a:pt x="284569" y="98801"/>
                    <a:pt x="284569" y="98801"/>
                    <a:pt x="329795" y="98801"/>
                  </a:cubicBezTo>
                  <a:cubicBezTo>
                    <a:pt x="332379" y="98801"/>
                    <a:pt x="334963" y="101271"/>
                    <a:pt x="334963" y="104975"/>
                  </a:cubicBezTo>
                  <a:cubicBezTo>
                    <a:pt x="334963" y="107444"/>
                    <a:pt x="332379" y="109914"/>
                    <a:pt x="329795" y="109914"/>
                  </a:cubicBezTo>
                  <a:cubicBezTo>
                    <a:pt x="329795" y="109914"/>
                    <a:pt x="329795" y="109914"/>
                    <a:pt x="284569" y="109914"/>
                  </a:cubicBezTo>
                  <a:cubicBezTo>
                    <a:pt x="281985" y="109914"/>
                    <a:pt x="279400" y="107444"/>
                    <a:pt x="279400" y="104975"/>
                  </a:cubicBezTo>
                  <a:cubicBezTo>
                    <a:pt x="279400" y="101271"/>
                    <a:pt x="281985" y="98801"/>
                    <a:pt x="284569" y="98801"/>
                  </a:cubicBezTo>
                  <a:close/>
                  <a:moveTo>
                    <a:pt x="5340" y="98801"/>
                  </a:moveTo>
                  <a:cubicBezTo>
                    <a:pt x="5340" y="98801"/>
                    <a:pt x="5340" y="98801"/>
                    <a:pt x="53398" y="98801"/>
                  </a:cubicBezTo>
                  <a:cubicBezTo>
                    <a:pt x="56068" y="98801"/>
                    <a:pt x="58738" y="101271"/>
                    <a:pt x="58738" y="104975"/>
                  </a:cubicBezTo>
                  <a:cubicBezTo>
                    <a:pt x="58738" y="107444"/>
                    <a:pt x="56068" y="109914"/>
                    <a:pt x="53398" y="109914"/>
                  </a:cubicBezTo>
                  <a:cubicBezTo>
                    <a:pt x="53398" y="109914"/>
                    <a:pt x="53398" y="109914"/>
                    <a:pt x="5340" y="109914"/>
                  </a:cubicBezTo>
                  <a:cubicBezTo>
                    <a:pt x="2670" y="109914"/>
                    <a:pt x="0" y="107444"/>
                    <a:pt x="0" y="104975"/>
                  </a:cubicBezTo>
                  <a:cubicBezTo>
                    <a:pt x="0" y="101271"/>
                    <a:pt x="2670" y="98801"/>
                    <a:pt x="5340" y="98801"/>
                  </a:cubicBezTo>
                  <a:close/>
                  <a:moveTo>
                    <a:pt x="164887" y="36888"/>
                  </a:moveTo>
                  <a:cubicBezTo>
                    <a:pt x="168826" y="36888"/>
                    <a:pt x="171451" y="40918"/>
                    <a:pt x="171451" y="43604"/>
                  </a:cubicBezTo>
                  <a:cubicBezTo>
                    <a:pt x="171451" y="46291"/>
                    <a:pt x="168826" y="48977"/>
                    <a:pt x="164887" y="48977"/>
                  </a:cubicBezTo>
                  <a:cubicBezTo>
                    <a:pt x="137320" y="48977"/>
                    <a:pt x="115003" y="71813"/>
                    <a:pt x="115003" y="100022"/>
                  </a:cubicBezTo>
                  <a:cubicBezTo>
                    <a:pt x="115003" y="104051"/>
                    <a:pt x="112377" y="106738"/>
                    <a:pt x="109752" y="106738"/>
                  </a:cubicBezTo>
                  <a:cubicBezTo>
                    <a:pt x="105814" y="106738"/>
                    <a:pt x="103188" y="104051"/>
                    <a:pt x="103188" y="100022"/>
                  </a:cubicBezTo>
                  <a:cubicBezTo>
                    <a:pt x="103188" y="65097"/>
                    <a:pt x="130756" y="36888"/>
                    <a:pt x="164887" y="36888"/>
                  </a:cubicBezTo>
                  <a:close/>
                  <a:moveTo>
                    <a:pt x="169069" y="9901"/>
                  </a:moveTo>
                  <a:cubicBezTo>
                    <a:pt x="219192" y="9901"/>
                    <a:pt x="258763" y="50650"/>
                    <a:pt x="258763" y="99286"/>
                  </a:cubicBezTo>
                  <a:cubicBezTo>
                    <a:pt x="258763" y="120318"/>
                    <a:pt x="253487" y="138721"/>
                    <a:pt x="240297" y="154495"/>
                  </a:cubicBezTo>
                  <a:cubicBezTo>
                    <a:pt x="215235" y="189986"/>
                    <a:pt x="221830" y="207075"/>
                    <a:pt x="221830" y="208389"/>
                  </a:cubicBezTo>
                  <a:cubicBezTo>
                    <a:pt x="223149" y="211018"/>
                    <a:pt x="221830" y="213647"/>
                    <a:pt x="217873" y="214962"/>
                  </a:cubicBezTo>
                  <a:cubicBezTo>
                    <a:pt x="215235" y="216276"/>
                    <a:pt x="212597" y="214962"/>
                    <a:pt x="211278" y="212333"/>
                  </a:cubicBezTo>
                  <a:cubicBezTo>
                    <a:pt x="209959" y="211018"/>
                    <a:pt x="200726" y="188672"/>
                    <a:pt x="231064" y="147923"/>
                  </a:cubicBezTo>
                  <a:cubicBezTo>
                    <a:pt x="241616" y="133463"/>
                    <a:pt x="248211" y="117689"/>
                    <a:pt x="248211" y="99286"/>
                  </a:cubicBezTo>
                  <a:cubicBezTo>
                    <a:pt x="248211" y="55908"/>
                    <a:pt x="212597" y="21731"/>
                    <a:pt x="169069" y="21731"/>
                  </a:cubicBezTo>
                  <a:cubicBezTo>
                    <a:pt x="125541" y="21731"/>
                    <a:pt x="89927" y="55908"/>
                    <a:pt x="89927" y="99286"/>
                  </a:cubicBezTo>
                  <a:cubicBezTo>
                    <a:pt x="89927" y="116375"/>
                    <a:pt x="96523" y="133463"/>
                    <a:pt x="107075" y="146608"/>
                  </a:cubicBezTo>
                  <a:cubicBezTo>
                    <a:pt x="107075" y="147923"/>
                    <a:pt x="107075" y="147923"/>
                    <a:pt x="107075" y="147923"/>
                  </a:cubicBezTo>
                  <a:cubicBezTo>
                    <a:pt x="137413" y="189986"/>
                    <a:pt x="129498" y="211018"/>
                    <a:pt x="128179" y="212333"/>
                  </a:cubicBezTo>
                  <a:cubicBezTo>
                    <a:pt x="126860" y="214962"/>
                    <a:pt x="124222" y="216276"/>
                    <a:pt x="122903" y="216276"/>
                  </a:cubicBezTo>
                  <a:cubicBezTo>
                    <a:pt x="121584" y="216276"/>
                    <a:pt x="120265" y="216276"/>
                    <a:pt x="120265" y="214962"/>
                  </a:cubicBezTo>
                  <a:cubicBezTo>
                    <a:pt x="117627" y="213647"/>
                    <a:pt x="116308" y="211018"/>
                    <a:pt x="117627" y="207075"/>
                  </a:cubicBezTo>
                  <a:cubicBezTo>
                    <a:pt x="117627" y="207075"/>
                    <a:pt x="124222" y="191301"/>
                    <a:pt x="97842" y="154495"/>
                  </a:cubicBezTo>
                  <a:cubicBezTo>
                    <a:pt x="84651" y="138721"/>
                    <a:pt x="79375" y="120318"/>
                    <a:pt x="79375" y="99286"/>
                  </a:cubicBezTo>
                  <a:cubicBezTo>
                    <a:pt x="79375" y="50650"/>
                    <a:pt x="118946" y="9901"/>
                    <a:pt x="169069" y="9901"/>
                  </a:cubicBezTo>
                  <a:close/>
                  <a:moveTo>
                    <a:pt x="39107" y="1482"/>
                  </a:moveTo>
                  <a:cubicBezTo>
                    <a:pt x="39107" y="1482"/>
                    <a:pt x="39107" y="1482"/>
                    <a:pt x="79917" y="31115"/>
                  </a:cubicBezTo>
                  <a:cubicBezTo>
                    <a:pt x="82550" y="33809"/>
                    <a:pt x="82550" y="37850"/>
                    <a:pt x="81234" y="40544"/>
                  </a:cubicBezTo>
                  <a:cubicBezTo>
                    <a:pt x="79917" y="41891"/>
                    <a:pt x="78601" y="43238"/>
                    <a:pt x="75968" y="43238"/>
                  </a:cubicBezTo>
                  <a:cubicBezTo>
                    <a:pt x="74651" y="43238"/>
                    <a:pt x="73335" y="41891"/>
                    <a:pt x="72019" y="41891"/>
                  </a:cubicBezTo>
                  <a:lnTo>
                    <a:pt x="32525" y="10911"/>
                  </a:lnTo>
                  <a:cubicBezTo>
                    <a:pt x="29892" y="8217"/>
                    <a:pt x="28575" y="5523"/>
                    <a:pt x="31208" y="2829"/>
                  </a:cubicBezTo>
                  <a:cubicBezTo>
                    <a:pt x="32525" y="135"/>
                    <a:pt x="36474" y="-1212"/>
                    <a:pt x="39107" y="1482"/>
                  </a:cubicBezTo>
                  <a:close/>
                  <a:moveTo>
                    <a:pt x="299086" y="1451"/>
                  </a:moveTo>
                  <a:cubicBezTo>
                    <a:pt x="301705" y="-1212"/>
                    <a:pt x="305634" y="119"/>
                    <a:pt x="306944" y="2782"/>
                  </a:cubicBezTo>
                  <a:cubicBezTo>
                    <a:pt x="309563" y="5445"/>
                    <a:pt x="308254" y="8108"/>
                    <a:pt x="305634" y="10771"/>
                  </a:cubicBezTo>
                  <a:cubicBezTo>
                    <a:pt x="305634" y="10771"/>
                    <a:pt x="305634" y="10771"/>
                    <a:pt x="267653" y="38732"/>
                  </a:cubicBezTo>
                  <a:cubicBezTo>
                    <a:pt x="266343" y="40063"/>
                    <a:pt x="265033" y="40063"/>
                    <a:pt x="265033" y="40063"/>
                  </a:cubicBezTo>
                  <a:cubicBezTo>
                    <a:pt x="262414" y="40063"/>
                    <a:pt x="261104" y="38732"/>
                    <a:pt x="259795" y="37400"/>
                  </a:cubicBezTo>
                  <a:cubicBezTo>
                    <a:pt x="257175" y="34737"/>
                    <a:pt x="258485" y="30743"/>
                    <a:pt x="261104" y="29411"/>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8580" tIns="34290" rIns="68580" bIns="34290" numCol="1" spcCol="0" rtlCol="0" fromWordArt="0" anchor="ctr" anchorCtr="0" forceAA="0" compatLnSpc="1">
              <a:prstTxWarp prst="textNoShape">
                <a:avLst/>
              </a:prstTxWarp>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1350">
                <a:solidFill>
                  <a:schemeClr val="tx1">
                    <a:lumMod val="65000"/>
                    <a:lumOff val="35000"/>
                  </a:schemeClr>
                </a:solidFill>
                <a:cs typeface="+mn-ea"/>
                <a:sym typeface="+mn-lt"/>
              </a:endParaRPr>
            </a:p>
          </p:txBody>
        </p:sp>
      </p:grpSp>
      <p:grpSp>
        <p:nvGrpSpPr>
          <p:cNvPr id="28" name="组合 27"/>
          <p:cNvGrpSpPr/>
          <p:nvPr/>
        </p:nvGrpSpPr>
        <p:grpSpPr>
          <a:xfrm>
            <a:off x="814679" y="1922746"/>
            <a:ext cx="655806" cy="655806"/>
            <a:chOff x="1336777" y="2215111"/>
            <a:chExt cx="1103576" cy="1103576"/>
          </a:xfrm>
        </p:grpSpPr>
        <p:sp>
          <p:nvSpPr>
            <p:cNvPr id="29" name="椭圆 28"/>
            <p:cNvSpPr/>
            <p:nvPr/>
          </p:nvSpPr>
          <p:spPr>
            <a:xfrm>
              <a:off x="1336777" y="2215111"/>
              <a:ext cx="1103576" cy="1103576"/>
            </a:xfrm>
            <a:prstGeom prst="ellipse">
              <a:avLst/>
            </a:prstGeom>
            <a:solidFill>
              <a:srgbClr val="033E78"/>
            </a:solidFill>
            <a:ln>
              <a:noFill/>
            </a:ln>
            <a:effectLst>
              <a:outerShdw blurRad="635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8580" tIns="34290" rIns="68580" bIns="34290" numCol="1" spcCol="0" rtlCol="0" fromWordArt="0" anchor="ctr" anchorCtr="0" forceAA="0" compatLnSpc="1">
              <a:prstTxWarp prst="textNoShape">
                <a:avLst/>
              </a:prstTxWarp>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1350" dirty="0">
                <a:solidFill>
                  <a:schemeClr val="tx1">
                    <a:lumMod val="65000"/>
                    <a:lumOff val="35000"/>
                  </a:schemeClr>
                </a:solidFill>
                <a:cs typeface="+mn-ea"/>
                <a:sym typeface="+mn-lt"/>
              </a:endParaRPr>
            </a:p>
          </p:txBody>
        </p:sp>
        <p:sp>
          <p:nvSpPr>
            <p:cNvPr id="30" name="椭圆 20">
              <a:hlinkClick r:id="rId3" action="ppaction://hlinksldjump"/>
            </p:cNvPr>
            <p:cNvSpPr/>
            <p:nvPr/>
          </p:nvSpPr>
          <p:spPr>
            <a:xfrm>
              <a:off x="1684301" y="2569575"/>
              <a:ext cx="408528" cy="408528"/>
            </a:xfrm>
            <a:custGeom>
              <a:avLst/>
              <a:gdLst>
                <a:gd name="connsiteX0" fmla="*/ 157638 w 338138"/>
                <a:gd name="connsiteY0" fmla="*/ 144463 h 338138"/>
                <a:gd name="connsiteX1" fmla="*/ 165544 w 338138"/>
                <a:gd name="connsiteY1" fmla="*/ 148443 h 338138"/>
                <a:gd name="connsiteX2" fmla="*/ 249865 w 338138"/>
                <a:gd name="connsiteY2" fmla="*/ 233341 h 338138"/>
                <a:gd name="connsiteX3" fmla="*/ 280167 w 338138"/>
                <a:gd name="connsiteY3" fmla="*/ 232015 h 338138"/>
                <a:gd name="connsiteX4" fmla="*/ 286755 w 338138"/>
                <a:gd name="connsiteY4" fmla="*/ 234668 h 338138"/>
                <a:gd name="connsiteX5" fmla="*/ 335503 w 338138"/>
                <a:gd name="connsiteY5" fmla="*/ 283750 h 338138"/>
                <a:gd name="connsiteX6" fmla="*/ 338138 w 338138"/>
                <a:gd name="connsiteY6" fmla="*/ 293036 h 338138"/>
                <a:gd name="connsiteX7" fmla="*/ 330233 w 338138"/>
                <a:gd name="connsiteY7" fmla="*/ 298342 h 338138"/>
                <a:gd name="connsiteX8" fmla="*/ 311788 w 338138"/>
                <a:gd name="connsiteY8" fmla="*/ 303648 h 338138"/>
                <a:gd name="connsiteX9" fmla="*/ 303883 w 338138"/>
                <a:gd name="connsiteY9" fmla="*/ 310281 h 338138"/>
                <a:gd name="connsiteX10" fmla="*/ 299930 w 338138"/>
                <a:gd name="connsiteY10" fmla="*/ 331505 h 338138"/>
                <a:gd name="connsiteX11" fmla="*/ 293343 w 338138"/>
                <a:gd name="connsiteY11" fmla="*/ 338138 h 338138"/>
                <a:gd name="connsiteX12" fmla="*/ 290708 w 338138"/>
                <a:gd name="connsiteY12" fmla="*/ 338138 h 338138"/>
                <a:gd name="connsiteX13" fmla="*/ 284120 w 338138"/>
                <a:gd name="connsiteY13" fmla="*/ 335485 h 338138"/>
                <a:gd name="connsiteX14" fmla="*/ 235372 w 338138"/>
                <a:gd name="connsiteY14" fmla="*/ 286403 h 338138"/>
                <a:gd name="connsiteX15" fmla="*/ 232737 w 338138"/>
                <a:gd name="connsiteY15" fmla="*/ 279770 h 338138"/>
                <a:gd name="connsiteX16" fmla="*/ 234054 w 338138"/>
                <a:gd name="connsiteY16" fmla="*/ 249260 h 338138"/>
                <a:gd name="connsiteX17" fmla="*/ 149733 w 338138"/>
                <a:gd name="connsiteY17" fmla="*/ 164361 h 338138"/>
                <a:gd name="connsiteX18" fmla="*/ 149733 w 338138"/>
                <a:gd name="connsiteY18" fmla="*/ 148443 h 338138"/>
                <a:gd name="connsiteX19" fmla="*/ 157638 w 338138"/>
                <a:gd name="connsiteY19" fmla="*/ 144463 h 338138"/>
                <a:gd name="connsiteX20" fmla="*/ 145922 w 338138"/>
                <a:gd name="connsiteY20" fmla="*/ 120650 h 338138"/>
                <a:gd name="connsiteX21" fmla="*/ 169863 w 338138"/>
                <a:gd name="connsiteY21" fmla="*/ 137383 h 338138"/>
                <a:gd name="connsiteX22" fmla="*/ 157893 w 338138"/>
                <a:gd name="connsiteY22" fmla="*/ 133522 h 338138"/>
                <a:gd name="connsiteX23" fmla="*/ 141931 w 338138"/>
                <a:gd name="connsiteY23" fmla="*/ 141245 h 338138"/>
                <a:gd name="connsiteX24" fmla="*/ 137941 w 338138"/>
                <a:gd name="connsiteY24" fmla="*/ 168275 h 338138"/>
                <a:gd name="connsiteX25" fmla="*/ 120650 w 338138"/>
                <a:gd name="connsiteY25" fmla="*/ 145106 h 338138"/>
                <a:gd name="connsiteX26" fmla="*/ 145922 w 338138"/>
                <a:gd name="connsiteY26" fmla="*/ 120650 h 338138"/>
                <a:gd name="connsiteX27" fmla="*/ 146051 w 338138"/>
                <a:gd name="connsiteY27" fmla="*/ 60325 h 338138"/>
                <a:gd name="connsiteX28" fmla="*/ 230188 w 338138"/>
                <a:gd name="connsiteY28" fmla="*/ 145257 h 338138"/>
                <a:gd name="connsiteX29" fmla="*/ 219671 w 338138"/>
                <a:gd name="connsiteY29" fmla="*/ 186395 h 338138"/>
                <a:gd name="connsiteX30" fmla="*/ 193378 w 338138"/>
                <a:gd name="connsiteY30" fmla="*/ 161181 h 338138"/>
                <a:gd name="connsiteX31" fmla="*/ 196007 w 338138"/>
                <a:gd name="connsiteY31" fmla="*/ 145257 h 338138"/>
                <a:gd name="connsiteX32" fmla="*/ 146051 w 338138"/>
                <a:gd name="connsiteY32" fmla="*/ 94828 h 338138"/>
                <a:gd name="connsiteX33" fmla="*/ 96094 w 338138"/>
                <a:gd name="connsiteY33" fmla="*/ 145257 h 338138"/>
                <a:gd name="connsiteX34" fmla="*/ 146051 w 338138"/>
                <a:gd name="connsiteY34" fmla="*/ 195685 h 338138"/>
                <a:gd name="connsiteX35" fmla="*/ 161827 w 338138"/>
                <a:gd name="connsiteY35" fmla="*/ 193031 h 338138"/>
                <a:gd name="connsiteX36" fmla="*/ 188119 w 338138"/>
                <a:gd name="connsiteY36" fmla="*/ 219572 h 338138"/>
                <a:gd name="connsiteX37" fmla="*/ 146051 w 338138"/>
                <a:gd name="connsiteY37" fmla="*/ 230188 h 338138"/>
                <a:gd name="connsiteX38" fmla="*/ 61913 w 338138"/>
                <a:gd name="connsiteY38" fmla="*/ 145257 h 338138"/>
                <a:gd name="connsiteX39" fmla="*/ 146051 w 338138"/>
                <a:gd name="connsiteY39" fmla="*/ 60325 h 338138"/>
                <a:gd name="connsiteX40" fmla="*/ 145257 w 338138"/>
                <a:gd name="connsiteY40" fmla="*/ 0 h 338138"/>
                <a:gd name="connsiteX41" fmla="*/ 290513 w 338138"/>
                <a:gd name="connsiteY41" fmla="*/ 145257 h 338138"/>
                <a:gd name="connsiteX42" fmla="*/ 269385 w 338138"/>
                <a:gd name="connsiteY42" fmla="*/ 221846 h 338138"/>
                <a:gd name="connsiteX43" fmla="*/ 254859 w 338138"/>
                <a:gd name="connsiteY43" fmla="*/ 221846 h 338138"/>
                <a:gd name="connsiteX44" fmla="*/ 239013 w 338138"/>
                <a:gd name="connsiteY44" fmla="*/ 206000 h 338138"/>
                <a:gd name="connsiteX45" fmla="*/ 256180 w 338138"/>
                <a:gd name="connsiteY45" fmla="*/ 145257 h 338138"/>
                <a:gd name="connsiteX46" fmla="*/ 145257 w 338138"/>
                <a:gd name="connsiteY46" fmla="*/ 34333 h 338138"/>
                <a:gd name="connsiteX47" fmla="*/ 34333 w 338138"/>
                <a:gd name="connsiteY47" fmla="*/ 145257 h 338138"/>
                <a:gd name="connsiteX48" fmla="*/ 145257 w 338138"/>
                <a:gd name="connsiteY48" fmla="*/ 256180 h 338138"/>
                <a:gd name="connsiteX49" fmla="*/ 206000 w 338138"/>
                <a:gd name="connsiteY49" fmla="*/ 239013 h 338138"/>
                <a:gd name="connsiteX50" fmla="*/ 221847 w 338138"/>
                <a:gd name="connsiteY50" fmla="*/ 254859 h 338138"/>
                <a:gd name="connsiteX51" fmla="*/ 221847 w 338138"/>
                <a:gd name="connsiteY51" fmla="*/ 269385 h 338138"/>
                <a:gd name="connsiteX52" fmla="*/ 145257 w 338138"/>
                <a:gd name="connsiteY52" fmla="*/ 290513 h 338138"/>
                <a:gd name="connsiteX53" fmla="*/ 0 w 338138"/>
                <a:gd name="connsiteY53" fmla="*/ 145257 h 338138"/>
                <a:gd name="connsiteX54" fmla="*/ 145257 w 338138"/>
                <a:gd name="connsiteY54" fmla="*/ 0 h 338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Lst>
              <a:rect l="l" t="t" r="r" b="b"/>
              <a:pathLst>
                <a:path w="338138" h="338138">
                  <a:moveTo>
                    <a:pt x="157638" y="144463"/>
                  </a:moveTo>
                  <a:cubicBezTo>
                    <a:pt x="160273" y="144463"/>
                    <a:pt x="162908" y="145790"/>
                    <a:pt x="165544" y="148443"/>
                  </a:cubicBezTo>
                  <a:cubicBezTo>
                    <a:pt x="165544" y="148443"/>
                    <a:pt x="165544" y="148443"/>
                    <a:pt x="249865" y="233341"/>
                  </a:cubicBezTo>
                  <a:cubicBezTo>
                    <a:pt x="249865" y="233341"/>
                    <a:pt x="249865" y="233341"/>
                    <a:pt x="280167" y="232015"/>
                  </a:cubicBezTo>
                  <a:cubicBezTo>
                    <a:pt x="282803" y="232015"/>
                    <a:pt x="285438" y="233341"/>
                    <a:pt x="286755" y="234668"/>
                  </a:cubicBezTo>
                  <a:cubicBezTo>
                    <a:pt x="286755" y="234668"/>
                    <a:pt x="286755" y="234668"/>
                    <a:pt x="335503" y="283750"/>
                  </a:cubicBezTo>
                  <a:cubicBezTo>
                    <a:pt x="338138" y="286403"/>
                    <a:pt x="338138" y="289056"/>
                    <a:pt x="338138" y="293036"/>
                  </a:cubicBezTo>
                  <a:cubicBezTo>
                    <a:pt x="336821" y="295689"/>
                    <a:pt x="334186" y="298342"/>
                    <a:pt x="330233" y="298342"/>
                  </a:cubicBezTo>
                  <a:cubicBezTo>
                    <a:pt x="330233" y="298342"/>
                    <a:pt x="330233" y="298342"/>
                    <a:pt x="311788" y="303648"/>
                  </a:cubicBezTo>
                  <a:cubicBezTo>
                    <a:pt x="307835" y="303648"/>
                    <a:pt x="305200" y="306301"/>
                    <a:pt x="303883" y="310281"/>
                  </a:cubicBezTo>
                  <a:cubicBezTo>
                    <a:pt x="303883" y="310281"/>
                    <a:pt x="303883" y="310281"/>
                    <a:pt x="299930" y="331505"/>
                  </a:cubicBezTo>
                  <a:cubicBezTo>
                    <a:pt x="298613" y="334158"/>
                    <a:pt x="295978" y="336812"/>
                    <a:pt x="293343" y="338138"/>
                  </a:cubicBezTo>
                  <a:cubicBezTo>
                    <a:pt x="292025" y="338138"/>
                    <a:pt x="292025" y="338138"/>
                    <a:pt x="290708" y="338138"/>
                  </a:cubicBezTo>
                  <a:cubicBezTo>
                    <a:pt x="288073" y="338138"/>
                    <a:pt x="285438" y="336812"/>
                    <a:pt x="284120" y="335485"/>
                  </a:cubicBezTo>
                  <a:cubicBezTo>
                    <a:pt x="284120" y="335485"/>
                    <a:pt x="284120" y="335485"/>
                    <a:pt x="235372" y="286403"/>
                  </a:cubicBezTo>
                  <a:cubicBezTo>
                    <a:pt x="232737" y="283750"/>
                    <a:pt x="232737" y="281097"/>
                    <a:pt x="232737" y="279770"/>
                  </a:cubicBezTo>
                  <a:cubicBezTo>
                    <a:pt x="232737" y="279770"/>
                    <a:pt x="232737" y="279770"/>
                    <a:pt x="234054" y="249260"/>
                  </a:cubicBezTo>
                  <a:cubicBezTo>
                    <a:pt x="234054" y="249260"/>
                    <a:pt x="234054" y="249260"/>
                    <a:pt x="149733" y="164361"/>
                  </a:cubicBezTo>
                  <a:cubicBezTo>
                    <a:pt x="144463" y="159055"/>
                    <a:pt x="144463" y="152422"/>
                    <a:pt x="149733" y="148443"/>
                  </a:cubicBezTo>
                  <a:cubicBezTo>
                    <a:pt x="151051" y="145790"/>
                    <a:pt x="155003" y="144463"/>
                    <a:pt x="157638" y="144463"/>
                  </a:cubicBezTo>
                  <a:close/>
                  <a:moveTo>
                    <a:pt x="145922" y="120650"/>
                  </a:moveTo>
                  <a:cubicBezTo>
                    <a:pt x="157893" y="120650"/>
                    <a:pt x="167203" y="128373"/>
                    <a:pt x="169863" y="137383"/>
                  </a:cubicBezTo>
                  <a:cubicBezTo>
                    <a:pt x="167203" y="134809"/>
                    <a:pt x="161883" y="133522"/>
                    <a:pt x="157893" y="133522"/>
                  </a:cubicBezTo>
                  <a:cubicBezTo>
                    <a:pt x="151242" y="133522"/>
                    <a:pt x="145922" y="136096"/>
                    <a:pt x="141931" y="141245"/>
                  </a:cubicBezTo>
                  <a:cubicBezTo>
                    <a:pt x="133951" y="147680"/>
                    <a:pt x="132620" y="160552"/>
                    <a:pt x="137941" y="168275"/>
                  </a:cubicBezTo>
                  <a:cubicBezTo>
                    <a:pt x="128630" y="165701"/>
                    <a:pt x="120650" y="156691"/>
                    <a:pt x="120650" y="145106"/>
                  </a:cubicBezTo>
                  <a:cubicBezTo>
                    <a:pt x="120650" y="132234"/>
                    <a:pt x="132620" y="120650"/>
                    <a:pt x="145922" y="120650"/>
                  </a:cubicBezTo>
                  <a:close/>
                  <a:moveTo>
                    <a:pt x="146051" y="60325"/>
                  </a:moveTo>
                  <a:cubicBezTo>
                    <a:pt x="192063" y="60325"/>
                    <a:pt x="230188" y="98810"/>
                    <a:pt x="230188" y="145257"/>
                  </a:cubicBezTo>
                  <a:cubicBezTo>
                    <a:pt x="230188" y="159854"/>
                    <a:pt x="226244" y="174452"/>
                    <a:pt x="219671" y="186395"/>
                  </a:cubicBezTo>
                  <a:lnTo>
                    <a:pt x="193378" y="161181"/>
                  </a:lnTo>
                  <a:cubicBezTo>
                    <a:pt x="196007" y="155873"/>
                    <a:pt x="196007" y="150565"/>
                    <a:pt x="196007" y="145257"/>
                  </a:cubicBezTo>
                  <a:cubicBezTo>
                    <a:pt x="196007" y="117388"/>
                    <a:pt x="173658" y="94828"/>
                    <a:pt x="146051" y="94828"/>
                  </a:cubicBezTo>
                  <a:cubicBezTo>
                    <a:pt x="118443" y="94828"/>
                    <a:pt x="96094" y="117388"/>
                    <a:pt x="96094" y="145257"/>
                  </a:cubicBezTo>
                  <a:cubicBezTo>
                    <a:pt x="96094" y="173125"/>
                    <a:pt x="118443" y="195685"/>
                    <a:pt x="146051" y="195685"/>
                  </a:cubicBezTo>
                  <a:cubicBezTo>
                    <a:pt x="151309" y="195685"/>
                    <a:pt x="156568" y="194358"/>
                    <a:pt x="161827" y="193031"/>
                  </a:cubicBezTo>
                  <a:cubicBezTo>
                    <a:pt x="161827" y="193031"/>
                    <a:pt x="161827" y="193031"/>
                    <a:pt x="188119" y="219572"/>
                  </a:cubicBezTo>
                  <a:cubicBezTo>
                    <a:pt x="174973" y="226207"/>
                    <a:pt x="161827" y="230188"/>
                    <a:pt x="146051" y="230188"/>
                  </a:cubicBezTo>
                  <a:cubicBezTo>
                    <a:pt x="100038" y="230188"/>
                    <a:pt x="61913" y="191703"/>
                    <a:pt x="61913" y="145257"/>
                  </a:cubicBezTo>
                  <a:cubicBezTo>
                    <a:pt x="61913" y="98810"/>
                    <a:pt x="100038" y="60325"/>
                    <a:pt x="146051" y="60325"/>
                  </a:cubicBezTo>
                  <a:close/>
                  <a:moveTo>
                    <a:pt x="145257" y="0"/>
                  </a:moveTo>
                  <a:cubicBezTo>
                    <a:pt x="225808" y="0"/>
                    <a:pt x="290513" y="64705"/>
                    <a:pt x="290513" y="145257"/>
                  </a:cubicBezTo>
                  <a:cubicBezTo>
                    <a:pt x="290513" y="172987"/>
                    <a:pt x="282590" y="199398"/>
                    <a:pt x="269385" y="221846"/>
                  </a:cubicBezTo>
                  <a:cubicBezTo>
                    <a:pt x="269385" y="221846"/>
                    <a:pt x="269385" y="221846"/>
                    <a:pt x="254859" y="221846"/>
                  </a:cubicBezTo>
                  <a:cubicBezTo>
                    <a:pt x="254859" y="221846"/>
                    <a:pt x="254859" y="221846"/>
                    <a:pt x="239013" y="206000"/>
                  </a:cubicBezTo>
                  <a:cubicBezTo>
                    <a:pt x="249577" y="188833"/>
                    <a:pt x="256180" y="167705"/>
                    <a:pt x="256180" y="145257"/>
                  </a:cubicBezTo>
                  <a:cubicBezTo>
                    <a:pt x="256180" y="84513"/>
                    <a:pt x="207321" y="34333"/>
                    <a:pt x="145257" y="34333"/>
                  </a:cubicBezTo>
                  <a:cubicBezTo>
                    <a:pt x="84513" y="34333"/>
                    <a:pt x="34333" y="84513"/>
                    <a:pt x="34333" y="145257"/>
                  </a:cubicBezTo>
                  <a:cubicBezTo>
                    <a:pt x="34333" y="207321"/>
                    <a:pt x="84513" y="256180"/>
                    <a:pt x="145257" y="256180"/>
                  </a:cubicBezTo>
                  <a:cubicBezTo>
                    <a:pt x="167705" y="256180"/>
                    <a:pt x="188834" y="249577"/>
                    <a:pt x="206000" y="239013"/>
                  </a:cubicBezTo>
                  <a:cubicBezTo>
                    <a:pt x="206000" y="239013"/>
                    <a:pt x="206000" y="239013"/>
                    <a:pt x="221847" y="254859"/>
                  </a:cubicBezTo>
                  <a:cubicBezTo>
                    <a:pt x="221847" y="254859"/>
                    <a:pt x="221847" y="254859"/>
                    <a:pt x="221847" y="269385"/>
                  </a:cubicBezTo>
                  <a:cubicBezTo>
                    <a:pt x="199398" y="282590"/>
                    <a:pt x="172988" y="290513"/>
                    <a:pt x="145257" y="290513"/>
                  </a:cubicBezTo>
                  <a:cubicBezTo>
                    <a:pt x="64705" y="290513"/>
                    <a:pt x="0" y="225808"/>
                    <a:pt x="0" y="145257"/>
                  </a:cubicBezTo>
                  <a:cubicBezTo>
                    <a:pt x="0" y="64705"/>
                    <a:pt x="64705" y="0"/>
                    <a:pt x="145257"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8580" tIns="34290" rIns="68580" bIns="34290" numCol="1" spcCol="0" rtlCol="0" fromWordArt="0" anchor="ctr" anchorCtr="0" forceAA="0" compatLnSpc="1">
              <a:prstTxWarp prst="textNoShape">
                <a:avLst/>
              </a:prstTxWarp>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1350">
                <a:solidFill>
                  <a:schemeClr val="tx1">
                    <a:lumMod val="65000"/>
                    <a:lumOff val="35000"/>
                  </a:schemeClr>
                </a:solidFill>
                <a:cs typeface="+mn-ea"/>
                <a:sym typeface="+mn-lt"/>
              </a:endParaRPr>
            </a:p>
          </p:txBody>
        </p:sp>
      </p:grpSp>
      <p:sp>
        <p:nvSpPr>
          <p:cNvPr id="35" name="TextBox 11"/>
          <p:cNvSpPr txBox="1"/>
          <p:nvPr/>
        </p:nvSpPr>
        <p:spPr>
          <a:xfrm>
            <a:off x="1763688" y="1070102"/>
            <a:ext cx="7674619" cy="553998"/>
          </a:xfrm>
          <a:prstGeom prst="rect">
            <a:avLst/>
          </a:prstGeom>
          <a:noFill/>
        </p:spPr>
        <p:txBody>
          <a:bodyPr wrap="square" lIns="0" tIns="0" rIns="0" bIns="0" rtlCol="0">
            <a:spAutoFit/>
            <a:scene3d>
              <a:camera prst="orthographicFront"/>
              <a:lightRig rig="threePt" dir="t"/>
            </a:scene3d>
            <a:sp3d contourW="12700"/>
          </a:bodyPr>
          <a:lstStyle/>
          <a:p>
            <a:pPr eaLnBrk="0"/>
            <a:r>
              <a:rPr lang="en-US" altLang="zh-CN" sz="1800" spc="-5" dirty="0">
                <a:ln w="5791" cap="sq" cmpd="sng" algn="ctr">
                  <a:solidFill>
                    <a:srgbClr val="000000"/>
                  </a:solidFill>
                  <a:prstDash val="solid"/>
                  <a:bevel/>
                </a:ln>
                <a:solidFill>
                  <a:srgbClr val="000000"/>
                </a:solidFill>
                <a:effectLst/>
                <a:latin typeface="Arial" panose="020B0604020202020204" pitchFamily="34" charset="0"/>
                <a:ea typeface="宋体" panose="02010600030101010101" pitchFamily="2" charset="-122"/>
                <a:cs typeface="宋体" panose="02010600030101010101" pitchFamily="2" charset="-122"/>
              </a:rPr>
              <a:t>OS</a:t>
            </a:r>
            <a:r>
              <a:rPr lang="zh-CN" altLang="zh-CN" sz="1800" spc="-5" dirty="0">
                <a:ln w="5791" cap="sq" cmpd="sng" algn="ctr">
                  <a:solidFill>
                    <a:srgbClr val="000000"/>
                  </a:solidFill>
                  <a:prstDash val="solid"/>
                  <a:bevel/>
                </a:ln>
                <a:solidFill>
                  <a:srgbClr val="000000"/>
                </a:solidFill>
                <a:effectLst/>
                <a:latin typeface="Arial" panose="020B0604020202020204" pitchFamily="34" charset="0"/>
                <a:ea typeface="宋体" panose="02010600030101010101" pitchFamily="2" charset="-122"/>
                <a:cs typeface="宋体" panose="02010600030101010101" pitchFamily="2" charset="-122"/>
              </a:rPr>
              <a:t>更新</a:t>
            </a:r>
            <a:r>
              <a:rPr lang="en-US" altLang="zh-CN" sz="1800" spc="-5" dirty="0">
                <a:ln w="5791" cap="sq" cmpd="sng" algn="ctr">
                  <a:solidFill>
                    <a:srgbClr val="000000"/>
                  </a:solidFill>
                  <a:prstDash val="solid"/>
                  <a:bevel/>
                </a:ln>
                <a:solidFill>
                  <a:srgbClr val="000000"/>
                </a:solidFill>
                <a:effectLst/>
                <a:latin typeface="Arial" panose="020B0604020202020204" pitchFamily="34" charset="0"/>
                <a:ea typeface="宋体" panose="02010600030101010101" pitchFamily="2" charset="-122"/>
                <a:cs typeface="宋体" panose="02010600030101010101" pitchFamily="2" charset="-122"/>
              </a:rPr>
              <a:t>APP</a:t>
            </a:r>
            <a:r>
              <a:rPr lang="zh-CN" altLang="zh-CN" sz="1800" spc="-5" dirty="0">
                <a:ln w="5791" cap="sq" cmpd="sng" algn="ctr">
                  <a:solidFill>
                    <a:srgbClr val="000000"/>
                  </a:solidFill>
                  <a:prstDash val="solid"/>
                  <a:bevel/>
                </a:ln>
                <a:solidFill>
                  <a:srgbClr val="000000"/>
                </a:solidFill>
                <a:effectLst/>
                <a:latin typeface="Arial" panose="020B0604020202020204" pitchFamily="34" charset="0"/>
                <a:ea typeface="宋体" panose="02010600030101010101" pitchFamily="2" charset="-122"/>
                <a:cs typeface="宋体" panose="02010600030101010101" pitchFamily="2" charset="-122"/>
              </a:rPr>
              <a:t>时，前端仍在线操作的，友好提示，</a:t>
            </a:r>
            <a:endParaRPr lang="en-US" altLang="zh-CN" sz="1800" spc="-5" dirty="0">
              <a:ln w="5791" cap="sq" cmpd="sng" algn="ctr">
                <a:solidFill>
                  <a:srgbClr val="000000"/>
                </a:solidFill>
                <a:prstDash val="solid"/>
                <a:bevel/>
              </a:ln>
              <a:solidFill>
                <a:srgbClr val="000000"/>
              </a:solidFill>
              <a:effectLst/>
              <a:latin typeface="Arial" panose="020B0604020202020204" pitchFamily="34" charset="0"/>
              <a:ea typeface="宋体" panose="02010600030101010101" pitchFamily="2" charset="-122"/>
              <a:cs typeface="宋体" panose="02010600030101010101" pitchFamily="2" charset="-122"/>
            </a:endParaRPr>
          </a:p>
          <a:p>
            <a:pPr eaLnBrk="0"/>
            <a:r>
              <a:rPr lang="zh-CN" altLang="zh-CN" sz="1800" spc="-5" dirty="0">
                <a:ln w="5791" cap="sq" cmpd="sng" algn="ctr">
                  <a:solidFill>
                    <a:srgbClr val="000000"/>
                  </a:solidFill>
                  <a:prstDash val="solid"/>
                  <a:bevel/>
                </a:ln>
                <a:solidFill>
                  <a:srgbClr val="000000"/>
                </a:solidFill>
                <a:effectLst/>
                <a:latin typeface="Arial" panose="020B0604020202020204" pitchFamily="34" charset="0"/>
                <a:ea typeface="宋体" panose="02010600030101010101" pitchFamily="2" charset="-122"/>
                <a:cs typeface="宋体" panose="02010600030101010101" pitchFamily="2" charset="-122"/>
              </a:rPr>
              <a:t>说明</a:t>
            </a:r>
            <a:r>
              <a:rPr lang="en-US" altLang="zh-CN" sz="1800" spc="-5" dirty="0">
                <a:ln w="5791" cap="sq" cmpd="sng" algn="ctr">
                  <a:solidFill>
                    <a:srgbClr val="000000"/>
                  </a:solidFill>
                  <a:prstDash val="solid"/>
                  <a:bevel/>
                </a:ln>
                <a:solidFill>
                  <a:srgbClr val="000000"/>
                </a:solidFill>
                <a:effectLst/>
                <a:latin typeface="Arial" panose="020B0604020202020204" pitchFamily="34" charset="0"/>
                <a:ea typeface="宋体" panose="02010600030101010101" pitchFamily="2" charset="-122"/>
                <a:cs typeface="宋体" panose="02010600030101010101" pitchFamily="2" charset="-122"/>
              </a:rPr>
              <a:t>APP</a:t>
            </a:r>
            <a:r>
              <a:rPr lang="zh-CN" altLang="zh-CN" sz="1800" spc="-5" dirty="0">
                <a:ln w="5791" cap="sq" cmpd="sng" algn="ctr">
                  <a:solidFill>
                    <a:srgbClr val="000000"/>
                  </a:solidFill>
                  <a:prstDash val="solid"/>
                  <a:bevel/>
                </a:ln>
                <a:solidFill>
                  <a:srgbClr val="000000"/>
                </a:solidFill>
                <a:effectLst/>
                <a:latin typeface="Arial" panose="020B0604020202020204" pitchFamily="34" charset="0"/>
                <a:ea typeface="宋体" panose="02010600030101010101" pitchFamily="2" charset="-122"/>
                <a:cs typeface="宋体" panose="02010600030101010101" pitchFamily="2" charset="-122"/>
              </a:rPr>
              <a:t>在更新，请等待。</a:t>
            </a:r>
            <a:endParaRPr lang="zh-CN" altLang="zh-CN" sz="1800" dirty="0">
              <a:solidFill>
                <a:srgbClr val="000000"/>
              </a:solidFill>
              <a:effectLst/>
              <a:latin typeface="Arial" panose="020B0604020202020204" pitchFamily="34" charset="0"/>
              <a:ea typeface="等线" panose="02010600030101010101" pitchFamily="2" charset="-122"/>
            </a:endParaRPr>
          </a:p>
        </p:txBody>
      </p:sp>
      <p:sp>
        <p:nvSpPr>
          <p:cNvPr id="41" name="TextBox 11">
            <a:extLst>
              <a:ext uri="{FF2B5EF4-FFF2-40B4-BE49-F238E27FC236}">
                <a16:creationId xmlns:a16="http://schemas.microsoft.com/office/drawing/2014/main" id="{B26364C1-7F94-443E-AC41-1A31F66845D2}"/>
              </a:ext>
            </a:extLst>
          </p:cNvPr>
          <p:cNvSpPr txBox="1"/>
          <p:nvPr/>
        </p:nvSpPr>
        <p:spPr>
          <a:xfrm>
            <a:off x="1827725" y="2133388"/>
            <a:ext cx="7316275" cy="276999"/>
          </a:xfrm>
          <a:prstGeom prst="rect">
            <a:avLst/>
          </a:prstGeom>
          <a:noFill/>
        </p:spPr>
        <p:txBody>
          <a:bodyPr wrap="square" lIns="0" tIns="0" rIns="0" bIns="0" rtlCol="0">
            <a:spAutoFit/>
            <a:scene3d>
              <a:camera prst="orthographicFront"/>
              <a:lightRig rig="threePt" dir="t"/>
            </a:scene3d>
            <a:sp3d contourW="12700"/>
          </a:bodyPr>
          <a:lstStyle/>
          <a:p>
            <a:r>
              <a:rPr lang="en-US" altLang="zh-CN" sz="1800" spc="-5" dirty="0" err="1">
                <a:ln w="5791" cap="sq" cmpd="sng" algn="ctr">
                  <a:solidFill>
                    <a:srgbClr val="000000"/>
                  </a:solidFill>
                  <a:prstDash val="solid"/>
                  <a:bevel/>
                </a:ln>
                <a:effectLst/>
                <a:latin typeface="宋体" panose="02010600030101010101" pitchFamily="2" charset="-122"/>
                <a:cs typeface="宋体" panose="02010600030101010101" pitchFamily="2" charset="-122"/>
              </a:rPr>
              <a:t>DialogFieldGroup</a:t>
            </a:r>
            <a:r>
              <a:rPr lang="zh-CN" altLang="zh-CN" sz="1800" spc="-5" dirty="0">
                <a:ln w="5791" cap="sq" cmpd="sng" algn="ctr">
                  <a:solidFill>
                    <a:srgbClr val="000000"/>
                  </a:solidFill>
                  <a:prstDash val="solid"/>
                  <a:bevel/>
                </a:ln>
                <a:effectLst/>
                <a:ea typeface="宋体" panose="02010600030101010101" pitchFamily="2" charset="-122"/>
                <a:cs typeface="宋体" panose="02010600030101010101" pitchFamily="2" charset="-122"/>
              </a:rPr>
              <a:t>支持设置</a:t>
            </a:r>
            <a:r>
              <a:rPr lang="en-US" altLang="zh-CN" sz="1800" spc="-5" dirty="0">
                <a:ln w="5791" cap="sq" cmpd="sng" algn="ctr">
                  <a:solidFill>
                    <a:srgbClr val="000000"/>
                  </a:solidFill>
                  <a:prstDash val="solid"/>
                  <a:bevel/>
                </a:ln>
                <a:effectLst/>
                <a:ea typeface="宋体" panose="02010600030101010101" pitchFamily="2" charset="-122"/>
                <a:cs typeface="宋体" panose="02010600030101010101" pitchFamily="2" charset="-122"/>
              </a:rPr>
              <a:t>layout</a:t>
            </a:r>
            <a:r>
              <a:rPr lang="zh-CN" altLang="zh-CN" sz="1800" spc="-5" dirty="0">
                <a:ln w="5791" cap="sq" cmpd="sng" algn="ctr">
                  <a:solidFill>
                    <a:srgbClr val="000000"/>
                  </a:solidFill>
                  <a:prstDash val="solid"/>
                  <a:bevel/>
                </a:ln>
                <a:effectLst/>
                <a:ea typeface="宋体" panose="02010600030101010101" pitchFamily="2" charset="-122"/>
                <a:cs typeface="宋体" panose="02010600030101010101" pitchFamily="2" charset="-122"/>
              </a:rPr>
              <a:t>属性</a:t>
            </a:r>
            <a:endParaRPr lang="zh-CN" altLang="en-US" sz="1600" dirty="0">
              <a:solidFill>
                <a:schemeClr val="tx1">
                  <a:lumMod val="65000"/>
                  <a:lumOff val="35000"/>
                </a:schemeClr>
              </a:solidFill>
              <a:cs typeface="+mn-ea"/>
              <a:sym typeface="+mn-lt"/>
            </a:endParaRPr>
          </a:p>
        </p:txBody>
      </p:sp>
      <p:sp>
        <p:nvSpPr>
          <p:cNvPr id="42" name="TextBox 11">
            <a:extLst>
              <a:ext uri="{FF2B5EF4-FFF2-40B4-BE49-F238E27FC236}">
                <a16:creationId xmlns:a16="http://schemas.microsoft.com/office/drawing/2014/main" id="{0E0D2ACD-8A54-4F9A-A37D-BF3B8B78D2CE}"/>
              </a:ext>
            </a:extLst>
          </p:cNvPr>
          <p:cNvSpPr txBox="1"/>
          <p:nvPr/>
        </p:nvSpPr>
        <p:spPr>
          <a:xfrm>
            <a:off x="1835696" y="3044207"/>
            <a:ext cx="7316275" cy="553998"/>
          </a:xfrm>
          <a:prstGeom prst="rect">
            <a:avLst/>
          </a:prstGeom>
          <a:noFill/>
        </p:spPr>
        <p:txBody>
          <a:bodyPr wrap="square" lIns="0" tIns="0" rIns="0" bIns="0" rtlCol="0">
            <a:spAutoFit/>
            <a:scene3d>
              <a:camera prst="orthographicFront"/>
              <a:lightRig rig="threePt" dir="t"/>
            </a:scene3d>
            <a:sp3d contourW="12700"/>
          </a:bodyPr>
          <a:lstStyle/>
          <a:p>
            <a:r>
              <a:rPr lang="zh-CN" altLang="zh-CN" dirty="0"/>
              <a:t>无数据源的</a:t>
            </a:r>
            <a:r>
              <a:rPr lang="en-US" altLang="zh-CN" dirty="0"/>
              <a:t>String</a:t>
            </a:r>
            <a:r>
              <a:rPr lang="zh-CN" altLang="zh-CN" dirty="0"/>
              <a:t>类型的</a:t>
            </a:r>
            <a:r>
              <a:rPr lang="en-US" altLang="zh-CN" dirty="0" err="1"/>
              <a:t>FormItem</a:t>
            </a:r>
            <a:r>
              <a:rPr lang="zh-CN" altLang="zh-CN" dirty="0"/>
              <a:t>，</a:t>
            </a:r>
            <a:r>
              <a:rPr lang="en-US" altLang="zh-CN" dirty="0"/>
              <a:t>GOT</a:t>
            </a:r>
            <a:r>
              <a:rPr lang="zh-CN" altLang="zh-CN" dirty="0"/>
              <a:t>当</a:t>
            </a:r>
            <a:r>
              <a:rPr lang="en-US" altLang="zh-CN" dirty="0" err="1"/>
              <a:t>StringSize</a:t>
            </a:r>
            <a:r>
              <a:rPr lang="zh-CN" altLang="zh-CN" dirty="0"/>
              <a:t>为零时，输入字符后，不检查长度。</a:t>
            </a:r>
            <a:endParaRPr lang="zh-CN" altLang="en-US" sz="1600" dirty="0">
              <a:solidFill>
                <a:schemeClr val="tx1">
                  <a:lumMod val="65000"/>
                  <a:lumOff val="35000"/>
                </a:schemeClr>
              </a:solidFill>
              <a:cs typeface="+mn-ea"/>
              <a:sym typeface="+mn-lt"/>
            </a:endParaRPr>
          </a:p>
        </p:txBody>
      </p:sp>
      <p:sp>
        <p:nvSpPr>
          <p:cNvPr id="43" name="TextBox 11">
            <a:extLst>
              <a:ext uri="{FF2B5EF4-FFF2-40B4-BE49-F238E27FC236}">
                <a16:creationId xmlns:a16="http://schemas.microsoft.com/office/drawing/2014/main" id="{14D4297B-D8F5-4FE1-BA86-EE46BFFA3F27}"/>
              </a:ext>
            </a:extLst>
          </p:cNvPr>
          <p:cNvSpPr txBox="1"/>
          <p:nvPr/>
        </p:nvSpPr>
        <p:spPr>
          <a:xfrm>
            <a:off x="1835696" y="4093525"/>
            <a:ext cx="7316275" cy="276999"/>
          </a:xfrm>
          <a:prstGeom prst="rect">
            <a:avLst/>
          </a:prstGeom>
          <a:noFill/>
        </p:spPr>
        <p:txBody>
          <a:bodyPr wrap="square" lIns="0" tIns="0" rIns="0" bIns="0" rtlCol="0">
            <a:spAutoFit/>
            <a:scene3d>
              <a:camera prst="orthographicFront"/>
              <a:lightRig rig="threePt" dir="t"/>
            </a:scene3d>
            <a:sp3d contourW="12700"/>
          </a:bodyPr>
          <a:lstStyle/>
          <a:p>
            <a:r>
              <a:rPr lang="zh-CN" altLang="zh-CN" dirty="0"/>
              <a:t>新增报表入口，工具栏【报表】</a:t>
            </a:r>
            <a:endParaRPr lang="zh-CN" altLang="en-US" sz="1600" dirty="0">
              <a:solidFill>
                <a:schemeClr val="tx1">
                  <a:lumMod val="65000"/>
                  <a:lumOff val="35000"/>
                </a:schemeClr>
              </a:solidFill>
              <a:cs typeface="+mn-ea"/>
              <a:sym typeface="+mn-lt"/>
            </a:endParaRPr>
          </a:p>
        </p:txBody>
      </p:sp>
      <p:pic>
        <p:nvPicPr>
          <p:cNvPr id="2" name="图片 1">
            <a:extLst>
              <a:ext uri="{FF2B5EF4-FFF2-40B4-BE49-F238E27FC236}">
                <a16:creationId xmlns:a16="http://schemas.microsoft.com/office/drawing/2014/main" id="{73D6F62E-F733-2CFC-EEE9-2A905E0AC2AE}"/>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5251429" y="4071439"/>
            <a:ext cx="699135" cy="299085"/>
          </a:xfrm>
          <a:prstGeom prst="rect">
            <a:avLst/>
          </a:prstGeom>
          <a:noFill/>
          <a:ln>
            <a:noFill/>
          </a:ln>
        </p:spPr>
      </p:pic>
    </p:spTree>
    <p:extLst>
      <p:ext uri="{BB962C8B-B14F-4D97-AF65-F5344CB8AC3E}">
        <p14:creationId xmlns:p14="http://schemas.microsoft.com/office/powerpoint/2010/main" val="1545279401"/>
      </p:ext>
    </p:extLst>
  </p:cSld>
  <p:clrMapOvr>
    <a:masterClrMapping/>
  </p:clrMapOvr>
  <p:transition spd="med" advClick="0" advTm="0">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grpId="0" nodeType="after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additive="base">
                                        <p:cTn id="7" dur="500"/>
                                        <p:tgtEl>
                                          <p:spTgt spid="16"/>
                                        </p:tgtEl>
                                        <p:attrNameLst>
                                          <p:attrName>ppt_y</p:attrName>
                                        </p:attrNameLst>
                                      </p:cBhvr>
                                      <p:tavLst>
                                        <p:tav tm="0">
                                          <p:val>
                                            <p:strVal val="#ppt_y+#ppt_h*1.125000"/>
                                          </p:val>
                                        </p:tav>
                                        <p:tav tm="100000">
                                          <p:val>
                                            <p:strVal val="#ppt_y"/>
                                          </p:val>
                                        </p:tav>
                                      </p:tavLst>
                                    </p:anim>
                                    <p:animEffect transition="in" filter="wipe(up)">
                                      <p:cBhvr>
                                        <p:cTn id="8" dur="500"/>
                                        <p:tgtEl>
                                          <p:spTgt spid="16"/>
                                        </p:tgtEl>
                                      </p:cBhvr>
                                    </p:animEffect>
                                  </p:childTnLst>
                                </p:cTn>
                              </p:par>
                            </p:childTnLst>
                          </p:cTn>
                        </p:par>
                        <p:par>
                          <p:cTn id="9" fill="hold">
                            <p:stCondLst>
                              <p:cond delay="500"/>
                            </p:stCondLst>
                            <p:childTnLst>
                              <p:par>
                                <p:cTn id="10" presetID="53" presetClass="entr" presetSubtype="16" fill="hold" nodeType="after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p:cTn id="12" dur="500" fill="hold"/>
                                        <p:tgtEl>
                                          <p:spTgt spid="3"/>
                                        </p:tgtEl>
                                        <p:attrNameLst>
                                          <p:attrName>ppt_w</p:attrName>
                                        </p:attrNameLst>
                                      </p:cBhvr>
                                      <p:tavLst>
                                        <p:tav tm="0">
                                          <p:val>
                                            <p:fltVal val="0"/>
                                          </p:val>
                                        </p:tav>
                                        <p:tav tm="100000">
                                          <p:val>
                                            <p:strVal val="#ppt_w"/>
                                          </p:val>
                                        </p:tav>
                                      </p:tavLst>
                                    </p:anim>
                                    <p:anim calcmode="lin" valueType="num">
                                      <p:cBhvr>
                                        <p:cTn id="13" dur="500" fill="hold"/>
                                        <p:tgtEl>
                                          <p:spTgt spid="3"/>
                                        </p:tgtEl>
                                        <p:attrNameLst>
                                          <p:attrName>ppt_h</p:attrName>
                                        </p:attrNameLst>
                                      </p:cBhvr>
                                      <p:tavLst>
                                        <p:tav tm="0">
                                          <p:val>
                                            <p:fltVal val="0"/>
                                          </p:val>
                                        </p:tav>
                                        <p:tav tm="100000">
                                          <p:val>
                                            <p:strVal val="#ppt_h"/>
                                          </p:val>
                                        </p:tav>
                                      </p:tavLst>
                                    </p:anim>
                                    <p:animEffect transition="in" filter="fade">
                                      <p:cBhvr>
                                        <p:cTn id="14" dur="500"/>
                                        <p:tgtEl>
                                          <p:spTgt spid="3"/>
                                        </p:tgtEl>
                                      </p:cBhvr>
                                    </p:animEffect>
                                  </p:childTnLst>
                                </p:cTn>
                              </p:par>
                              <p:par>
                                <p:cTn id="15" presetID="53" presetClass="entr" presetSubtype="16" fill="hold" nodeType="withEffect">
                                  <p:stCondLst>
                                    <p:cond delay="0"/>
                                  </p:stCondLst>
                                  <p:childTnLst>
                                    <p:set>
                                      <p:cBhvr>
                                        <p:cTn id="16" dur="1" fill="hold">
                                          <p:stCondLst>
                                            <p:cond delay="0"/>
                                          </p:stCondLst>
                                        </p:cTn>
                                        <p:tgtEl>
                                          <p:spTgt spid="6"/>
                                        </p:tgtEl>
                                        <p:attrNameLst>
                                          <p:attrName>style.visibility</p:attrName>
                                        </p:attrNameLst>
                                      </p:cBhvr>
                                      <p:to>
                                        <p:strVal val="visible"/>
                                      </p:to>
                                    </p:set>
                                    <p:anim calcmode="lin" valueType="num">
                                      <p:cBhvr>
                                        <p:cTn id="17" dur="500" fill="hold"/>
                                        <p:tgtEl>
                                          <p:spTgt spid="6"/>
                                        </p:tgtEl>
                                        <p:attrNameLst>
                                          <p:attrName>ppt_w</p:attrName>
                                        </p:attrNameLst>
                                      </p:cBhvr>
                                      <p:tavLst>
                                        <p:tav tm="0">
                                          <p:val>
                                            <p:fltVal val="0"/>
                                          </p:val>
                                        </p:tav>
                                        <p:tav tm="100000">
                                          <p:val>
                                            <p:strVal val="#ppt_w"/>
                                          </p:val>
                                        </p:tav>
                                      </p:tavLst>
                                    </p:anim>
                                    <p:anim calcmode="lin" valueType="num">
                                      <p:cBhvr>
                                        <p:cTn id="18" dur="500" fill="hold"/>
                                        <p:tgtEl>
                                          <p:spTgt spid="6"/>
                                        </p:tgtEl>
                                        <p:attrNameLst>
                                          <p:attrName>ppt_h</p:attrName>
                                        </p:attrNameLst>
                                      </p:cBhvr>
                                      <p:tavLst>
                                        <p:tav tm="0">
                                          <p:val>
                                            <p:fltVal val="0"/>
                                          </p:val>
                                        </p:tav>
                                        <p:tav tm="100000">
                                          <p:val>
                                            <p:strVal val="#ppt_h"/>
                                          </p:val>
                                        </p:tav>
                                      </p:tavLst>
                                    </p:anim>
                                    <p:animEffect transition="in" filter="fade">
                                      <p:cBhvr>
                                        <p:cTn id="19" dur="500"/>
                                        <p:tgtEl>
                                          <p:spTgt spid="6"/>
                                        </p:tgtEl>
                                      </p:cBhvr>
                                    </p:animEffect>
                                  </p:childTnLst>
                                </p:cTn>
                              </p:par>
                              <p:par>
                                <p:cTn id="20" presetID="53" presetClass="entr" presetSubtype="16" fill="hold" nodeType="withEffect">
                                  <p:stCondLst>
                                    <p:cond delay="0"/>
                                  </p:stCondLst>
                                  <p:childTnLst>
                                    <p:set>
                                      <p:cBhvr>
                                        <p:cTn id="21" dur="1" fill="hold">
                                          <p:stCondLst>
                                            <p:cond delay="0"/>
                                          </p:stCondLst>
                                        </p:cTn>
                                        <p:tgtEl>
                                          <p:spTgt spid="19"/>
                                        </p:tgtEl>
                                        <p:attrNameLst>
                                          <p:attrName>style.visibility</p:attrName>
                                        </p:attrNameLst>
                                      </p:cBhvr>
                                      <p:to>
                                        <p:strVal val="visible"/>
                                      </p:to>
                                    </p:set>
                                    <p:anim calcmode="lin" valueType="num">
                                      <p:cBhvr>
                                        <p:cTn id="22" dur="500" fill="hold"/>
                                        <p:tgtEl>
                                          <p:spTgt spid="19"/>
                                        </p:tgtEl>
                                        <p:attrNameLst>
                                          <p:attrName>ppt_w</p:attrName>
                                        </p:attrNameLst>
                                      </p:cBhvr>
                                      <p:tavLst>
                                        <p:tav tm="0">
                                          <p:val>
                                            <p:fltVal val="0"/>
                                          </p:val>
                                        </p:tav>
                                        <p:tav tm="100000">
                                          <p:val>
                                            <p:strVal val="#ppt_w"/>
                                          </p:val>
                                        </p:tav>
                                      </p:tavLst>
                                    </p:anim>
                                    <p:anim calcmode="lin" valueType="num">
                                      <p:cBhvr>
                                        <p:cTn id="23" dur="500" fill="hold"/>
                                        <p:tgtEl>
                                          <p:spTgt spid="19"/>
                                        </p:tgtEl>
                                        <p:attrNameLst>
                                          <p:attrName>ppt_h</p:attrName>
                                        </p:attrNameLst>
                                      </p:cBhvr>
                                      <p:tavLst>
                                        <p:tav tm="0">
                                          <p:val>
                                            <p:fltVal val="0"/>
                                          </p:val>
                                        </p:tav>
                                        <p:tav tm="100000">
                                          <p:val>
                                            <p:strVal val="#ppt_h"/>
                                          </p:val>
                                        </p:tav>
                                      </p:tavLst>
                                    </p:anim>
                                    <p:animEffect transition="in" filter="fade">
                                      <p:cBhvr>
                                        <p:cTn id="24" dur="500"/>
                                        <p:tgtEl>
                                          <p:spTgt spid="19"/>
                                        </p:tgtEl>
                                      </p:cBhvr>
                                    </p:animEffect>
                                  </p:childTnLst>
                                </p:cTn>
                              </p:par>
                              <p:par>
                                <p:cTn id="25" presetID="53" presetClass="entr" presetSubtype="16" fill="hold" nodeType="withEffect">
                                  <p:stCondLst>
                                    <p:cond delay="0"/>
                                  </p:stCondLst>
                                  <p:childTnLst>
                                    <p:set>
                                      <p:cBhvr>
                                        <p:cTn id="26" dur="1" fill="hold">
                                          <p:stCondLst>
                                            <p:cond delay="0"/>
                                          </p:stCondLst>
                                        </p:cTn>
                                        <p:tgtEl>
                                          <p:spTgt spid="28"/>
                                        </p:tgtEl>
                                        <p:attrNameLst>
                                          <p:attrName>style.visibility</p:attrName>
                                        </p:attrNameLst>
                                      </p:cBhvr>
                                      <p:to>
                                        <p:strVal val="visible"/>
                                      </p:to>
                                    </p:set>
                                    <p:anim calcmode="lin" valueType="num">
                                      <p:cBhvr>
                                        <p:cTn id="27" dur="500" fill="hold"/>
                                        <p:tgtEl>
                                          <p:spTgt spid="28"/>
                                        </p:tgtEl>
                                        <p:attrNameLst>
                                          <p:attrName>ppt_w</p:attrName>
                                        </p:attrNameLst>
                                      </p:cBhvr>
                                      <p:tavLst>
                                        <p:tav tm="0">
                                          <p:val>
                                            <p:fltVal val="0"/>
                                          </p:val>
                                        </p:tav>
                                        <p:tav tm="100000">
                                          <p:val>
                                            <p:strVal val="#ppt_w"/>
                                          </p:val>
                                        </p:tav>
                                      </p:tavLst>
                                    </p:anim>
                                    <p:anim calcmode="lin" valueType="num">
                                      <p:cBhvr>
                                        <p:cTn id="28" dur="500" fill="hold"/>
                                        <p:tgtEl>
                                          <p:spTgt spid="28"/>
                                        </p:tgtEl>
                                        <p:attrNameLst>
                                          <p:attrName>ppt_h</p:attrName>
                                        </p:attrNameLst>
                                      </p:cBhvr>
                                      <p:tavLst>
                                        <p:tav tm="0">
                                          <p:val>
                                            <p:fltVal val="0"/>
                                          </p:val>
                                        </p:tav>
                                        <p:tav tm="100000">
                                          <p:val>
                                            <p:strVal val="#ppt_h"/>
                                          </p:val>
                                        </p:tav>
                                      </p:tavLst>
                                    </p:anim>
                                    <p:animEffect transition="in" filter="fade">
                                      <p:cBhvr>
                                        <p:cTn id="29"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文本框 15"/>
          <p:cNvSpPr txBox="1"/>
          <p:nvPr/>
        </p:nvSpPr>
        <p:spPr>
          <a:xfrm>
            <a:off x="3351312" y="411510"/>
            <a:ext cx="2441376" cy="421270"/>
          </a:xfrm>
          <a:prstGeom prst="rect">
            <a:avLst/>
          </a:prstGeom>
          <a:noFill/>
        </p:spPr>
        <p:txBody>
          <a:bodyPr wrap="square" lIns="51435" tIns="25718" rIns="51435" bIns="25718" rtlCol="0">
            <a:spAutoFit/>
          </a:bodyPr>
          <a:lstStyle/>
          <a:p>
            <a:pPr marL="0" lvl="1" algn="ctr"/>
            <a:r>
              <a:rPr lang="zh-CN" altLang="en-US" sz="2400" dirty="0">
                <a:solidFill>
                  <a:schemeClr val="accent1"/>
                </a:solidFill>
                <a:cs typeface="+mn-ea"/>
                <a:sym typeface="+mn-lt"/>
              </a:rPr>
              <a:t>第一部分</a:t>
            </a:r>
          </a:p>
        </p:txBody>
      </p:sp>
      <p:grpSp>
        <p:nvGrpSpPr>
          <p:cNvPr id="3" name="组合 2"/>
          <p:cNvGrpSpPr/>
          <p:nvPr/>
        </p:nvGrpSpPr>
        <p:grpSpPr>
          <a:xfrm>
            <a:off x="828134" y="973619"/>
            <a:ext cx="655806" cy="655806"/>
            <a:chOff x="1336777" y="2215111"/>
            <a:chExt cx="1103576" cy="1103576"/>
          </a:xfrm>
        </p:grpSpPr>
        <p:sp>
          <p:nvSpPr>
            <p:cNvPr id="4" name="椭圆 3"/>
            <p:cNvSpPr/>
            <p:nvPr/>
          </p:nvSpPr>
          <p:spPr>
            <a:xfrm>
              <a:off x="1336777" y="2215111"/>
              <a:ext cx="1103576" cy="1103576"/>
            </a:xfrm>
            <a:prstGeom prst="ellipse">
              <a:avLst/>
            </a:prstGeom>
            <a:solidFill>
              <a:srgbClr val="033E78"/>
            </a:solidFill>
            <a:ln>
              <a:noFill/>
            </a:ln>
            <a:effectLst>
              <a:outerShdw blurRad="635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8580" tIns="34290" rIns="68580" bIns="34290" numCol="1" spcCol="0" rtlCol="0" fromWordArt="0" anchor="ctr" anchorCtr="0" forceAA="0" compatLnSpc="1">
              <a:prstTxWarp prst="textNoShape">
                <a:avLst/>
              </a:prstTxWarp>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1350">
                <a:solidFill>
                  <a:schemeClr val="tx1">
                    <a:lumMod val="65000"/>
                    <a:lumOff val="35000"/>
                  </a:schemeClr>
                </a:solidFill>
                <a:cs typeface="+mn-ea"/>
                <a:sym typeface="+mn-lt"/>
              </a:endParaRPr>
            </a:p>
          </p:txBody>
        </p:sp>
        <p:sp>
          <p:nvSpPr>
            <p:cNvPr id="5" name="椭圆 8"/>
            <p:cNvSpPr/>
            <p:nvPr/>
          </p:nvSpPr>
          <p:spPr>
            <a:xfrm>
              <a:off x="1684301" y="2569576"/>
              <a:ext cx="408528" cy="408526"/>
            </a:xfrm>
            <a:custGeom>
              <a:avLst/>
              <a:gdLst>
                <a:gd name="connsiteX0" fmla="*/ 199497 w 331788"/>
                <a:gd name="connsiteY0" fmla="*/ 265112 h 331787"/>
                <a:gd name="connsiteX1" fmla="*/ 209798 w 331788"/>
                <a:gd name="connsiteY1" fmla="*/ 279217 h 331787"/>
                <a:gd name="connsiteX2" fmla="*/ 238126 w 331788"/>
                <a:gd name="connsiteY2" fmla="*/ 315118 h 331787"/>
                <a:gd name="connsiteX3" fmla="*/ 166018 w 331788"/>
                <a:gd name="connsiteY3" fmla="*/ 331787 h 331787"/>
                <a:gd name="connsiteX4" fmla="*/ 122238 w 331788"/>
                <a:gd name="connsiteY4" fmla="*/ 325376 h 331787"/>
                <a:gd name="connsiteX5" fmla="*/ 199497 w 331788"/>
                <a:gd name="connsiteY5" fmla="*/ 265112 h 331787"/>
                <a:gd name="connsiteX6" fmla="*/ 190500 w 331788"/>
                <a:gd name="connsiteY6" fmla="*/ 228600 h 331787"/>
                <a:gd name="connsiteX7" fmla="*/ 201490 w 331788"/>
                <a:gd name="connsiteY7" fmla="*/ 228600 h 331787"/>
                <a:gd name="connsiteX8" fmla="*/ 206375 w 331788"/>
                <a:gd name="connsiteY8" fmla="*/ 236394 h 331787"/>
                <a:gd name="connsiteX9" fmla="*/ 200269 w 331788"/>
                <a:gd name="connsiteY9" fmla="*/ 242888 h 331787"/>
                <a:gd name="connsiteX10" fmla="*/ 190500 w 331788"/>
                <a:gd name="connsiteY10" fmla="*/ 228600 h 331787"/>
                <a:gd name="connsiteX11" fmla="*/ 146452 w 331788"/>
                <a:gd name="connsiteY11" fmla="*/ 228600 h 331787"/>
                <a:gd name="connsiteX12" fmla="*/ 164590 w 331788"/>
                <a:gd name="connsiteY12" fmla="*/ 229897 h 331787"/>
                <a:gd name="connsiteX13" fmla="*/ 165885 w 331788"/>
                <a:gd name="connsiteY13" fmla="*/ 229897 h 331787"/>
                <a:gd name="connsiteX14" fmla="*/ 173659 w 331788"/>
                <a:gd name="connsiteY14" fmla="*/ 229897 h 331787"/>
                <a:gd name="connsiteX15" fmla="*/ 190501 w 331788"/>
                <a:gd name="connsiteY15" fmla="*/ 253240 h 331787"/>
                <a:gd name="connsiteX16" fmla="*/ 103699 w 331788"/>
                <a:gd name="connsiteY16" fmla="*/ 320675 h 331787"/>
                <a:gd name="connsiteX17" fmla="*/ 77788 w 331788"/>
                <a:gd name="connsiteY17" fmla="*/ 306410 h 331787"/>
                <a:gd name="connsiteX18" fmla="*/ 112768 w 331788"/>
                <a:gd name="connsiteY18" fmla="*/ 244162 h 331787"/>
                <a:gd name="connsiteX19" fmla="*/ 121837 w 331788"/>
                <a:gd name="connsiteY19" fmla="*/ 245459 h 331787"/>
                <a:gd name="connsiteX20" fmla="*/ 146452 w 331788"/>
                <a:gd name="connsiteY20" fmla="*/ 228600 h 331787"/>
                <a:gd name="connsiteX21" fmla="*/ 323851 w 331788"/>
                <a:gd name="connsiteY21" fmla="*/ 217487 h 331787"/>
                <a:gd name="connsiteX22" fmla="*/ 249631 w 331788"/>
                <a:gd name="connsiteY22" fmla="*/ 307975 h 331787"/>
                <a:gd name="connsiteX23" fmla="*/ 207963 w 331788"/>
                <a:gd name="connsiteY23" fmla="*/ 253682 h 331787"/>
                <a:gd name="connsiteX24" fmla="*/ 218380 w 331788"/>
                <a:gd name="connsiteY24" fmla="*/ 243341 h 331787"/>
                <a:gd name="connsiteX25" fmla="*/ 227495 w 331788"/>
                <a:gd name="connsiteY25" fmla="*/ 244634 h 331787"/>
                <a:gd name="connsiteX26" fmla="*/ 253537 w 331788"/>
                <a:gd name="connsiteY26" fmla="*/ 225243 h 331787"/>
                <a:gd name="connsiteX27" fmla="*/ 323851 w 331788"/>
                <a:gd name="connsiteY27" fmla="*/ 217487 h 331787"/>
                <a:gd name="connsiteX28" fmla="*/ 3175 w 331788"/>
                <a:gd name="connsiteY28" fmla="*/ 196850 h 331787"/>
                <a:gd name="connsiteX29" fmla="*/ 93642 w 331788"/>
                <a:gd name="connsiteY29" fmla="*/ 222902 h 331787"/>
                <a:gd name="connsiteX30" fmla="*/ 100013 w 331788"/>
                <a:gd name="connsiteY30" fmla="*/ 235927 h 331787"/>
                <a:gd name="connsiteX31" fmla="*/ 65610 w 331788"/>
                <a:gd name="connsiteY31" fmla="*/ 298450 h 331787"/>
                <a:gd name="connsiteX32" fmla="*/ 3175 w 331788"/>
                <a:gd name="connsiteY32" fmla="*/ 196850 h 331787"/>
                <a:gd name="connsiteX33" fmla="*/ 146517 w 331788"/>
                <a:gd name="connsiteY33" fmla="*/ 192087 h 331787"/>
                <a:gd name="connsiteX34" fmla="*/ 163513 w 331788"/>
                <a:gd name="connsiteY34" fmla="*/ 215900 h 331787"/>
                <a:gd name="connsiteX35" fmla="*/ 147825 w 331788"/>
                <a:gd name="connsiteY35" fmla="*/ 214577 h 331787"/>
                <a:gd name="connsiteX36" fmla="*/ 141288 w 331788"/>
                <a:gd name="connsiteY36" fmla="*/ 200025 h 331787"/>
                <a:gd name="connsiteX37" fmla="*/ 146517 w 331788"/>
                <a:gd name="connsiteY37" fmla="*/ 192087 h 331787"/>
                <a:gd name="connsiteX38" fmla="*/ 277877 w 331788"/>
                <a:gd name="connsiteY38" fmla="*/ 160337 h 331787"/>
                <a:gd name="connsiteX39" fmla="*/ 314326 w 331788"/>
                <a:gd name="connsiteY39" fmla="*/ 204624 h 331787"/>
                <a:gd name="connsiteX40" fmla="*/ 253143 w 331788"/>
                <a:gd name="connsiteY40" fmla="*/ 211137 h 331787"/>
                <a:gd name="connsiteX41" fmla="*/ 249238 w 331788"/>
                <a:gd name="connsiteY41" fmla="*/ 203322 h 331787"/>
                <a:gd name="connsiteX42" fmla="*/ 277877 w 331788"/>
                <a:gd name="connsiteY42" fmla="*/ 160337 h 331787"/>
                <a:gd name="connsiteX43" fmla="*/ 290513 w 331788"/>
                <a:gd name="connsiteY43" fmla="*/ 153987 h 331787"/>
                <a:gd name="connsiteX44" fmla="*/ 331788 w 331788"/>
                <a:gd name="connsiteY44" fmla="*/ 167061 h 331787"/>
                <a:gd name="connsiteX45" fmla="*/ 329125 w 331788"/>
                <a:gd name="connsiteY45" fmla="*/ 198437 h 331787"/>
                <a:gd name="connsiteX46" fmla="*/ 290513 w 331788"/>
                <a:gd name="connsiteY46" fmla="*/ 153987 h 331787"/>
                <a:gd name="connsiteX47" fmla="*/ 113341 w 331788"/>
                <a:gd name="connsiteY47" fmla="*/ 139700 h 331787"/>
                <a:gd name="connsiteX48" fmla="*/ 130085 w 331788"/>
                <a:gd name="connsiteY48" fmla="*/ 169324 h 331787"/>
                <a:gd name="connsiteX49" fmla="*/ 136525 w 331788"/>
                <a:gd name="connsiteY49" fmla="*/ 178340 h 331787"/>
                <a:gd name="connsiteX50" fmla="*/ 128797 w 331788"/>
                <a:gd name="connsiteY50" fmla="*/ 191219 h 331787"/>
                <a:gd name="connsiteX51" fmla="*/ 121069 w 331788"/>
                <a:gd name="connsiteY51" fmla="*/ 189932 h 331787"/>
                <a:gd name="connsiteX52" fmla="*/ 95310 w 331788"/>
                <a:gd name="connsiteY52" fmla="*/ 207963 h 331787"/>
                <a:gd name="connsiteX53" fmla="*/ 1288 w 331788"/>
                <a:gd name="connsiteY53" fmla="*/ 179628 h 331787"/>
                <a:gd name="connsiteX54" fmla="*/ 0 w 331788"/>
                <a:gd name="connsiteY54" fmla="*/ 165460 h 331787"/>
                <a:gd name="connsiteX55" fmla="*/ 1288 w 331788"/>
                <a:gd name="connsiteY55" fmla="*/ 151292 h 331787"/>
                <a:gd name="connsiteX56" fmla="*/ 113341 w 331788"/>
                <a:gd name="connsiteY56" fmla="*/ 139700 h 331787"/>
                <a:gd name="connsiteX57" fmla="*/ 186315 w 331788"/>
                <a:gd name="connsiteY57" fmla="*/ 138112 h 331787"/>
                <a:gd name="connsiteX58" fmla="*/ 268288 w 331788"/>
                <a:gd name="connsiteY58" fmla="*/ 149780 h 331787"/>
                <a:gd name="connsiteX59" fmla="*/ 238829 w 331788"/>
                <a:gd name="connsiteY59" fmla="*/ 193860 h 331787"/>
                <a:gd name="connsiteX60" fmla="*/ 227301 w 331788"/>
                <a:gd name="connsiteY60" fmla="*/ 191267 h 331787"/>
                <a:gd name="connsiteX61" fmla="*/ 200404 w 331788"/>
                <a:gd name="connsiteY61" fmla="*/ 214604 h 331787"/>
                <a:gd name="connsiteX62" fmla="*/ 179911 w 331788"/>
                <a:gd name="connsiteY62" fmla="*/ 215900 h 331787"/>
                <a:gd name="connsiteX63" fmla="*/ 155575 w 331788"/>
                <a:gd name="connsiteY63" fmla="*/ 179599 h 331787"/>
                <a:gd name="connsiteX64" fmla="*/ 173507 w 331788"/>
                <a:gd name="connsiteY64" fmla="*/ 154966 h 331787"/>
                <a:gd name="connsiteX65" fmla="*/ 186315 w 331788"/>
                <a:gd name="connsiteY65" fmla="*/ 138112 h 331787"/>
                <a:gd name="connsiteX66" fmla="*/ 168276 w 331788"/>
                <a:gd name="connsiteY66" fmla="*/ 138112 h 331787"/>
                <a:gd name="connsiteX67" fmla="*/ 161661 w 331788"/>
                <a:gd name="connsiteY67" fmla="*/ 145566 h 331787"/>
                <a:gd name="connsiteX68" fmla="*/ 145786 w 331788"/>
                <a:gd name="connsiteY68" fmla="*/ 166687 h 331787"/>
                <a:gd name="connsiteX69" fmla="*/ 141817 w 331788"/>
                <a:gd name="connsiteY69" fmla="*/ 161718 h 331787"/>
                <a:gd name="connsiteX70" fmla="*/ 128588 w 331788"/>
                <a:gd name="connsiteY70" fmla="*/ 139354 h 331787"/>
                <a:gd name="connsiteX71" fmla="*/ 168276 w 331788"/>
                <a:gd name="connsiteY71" fmla="*/ 138112 h 331787"/>
                <a:gd name="connsiteX72" fmla="*/ 220028 w 331788"/>
                <a:gd name="connsiteY72" fmla="*/ 103187 h 331787"/>
                <a:gd name="connsiteX73" fmla="*/ 232728 w 331788"/>
                <a:gd name="connsiteY73" fmla="*/ 105784 h 331787"/>
                <a:gd name="connsiteX74" fmla="*/ 237808 w 331788"/>
                <a:gd name="connsiteY74" fmla="*/ 105784 h 331787"/>
                <a:gd name="connsiteX75" fmla="*/ 246698 w 331788"/>
                <a:gd name="connsiteY75" fmla="*/ 118773 h 331787"/>
                <a:gd name="connsiteX76" fmla="*/ 255588 w 331788"/>
                <a:gd name="connsiteY76" fmla="*/ 131762 h 331787"/>
                <a:gd name="connsiteX77" fmla="*/ 198438 w 331788"/>
                <a:gd name="connsiteY77" fmla="*/ 125267 h 331787"/>
                <a:gd name="connsiteX78" fmla="*/ 220028 w 331788"/>
                <a:gd name="connsiteY78" fmla="*/ 103187 h 331787"/>
                <a:gd name="connsiteX79" fmla="*/ 317236 w 331788"/>
                <a:gd name="connsiteY79" fmla="*/ 98425 h 331787"/>
                <a:gd name="connsiteX80" fmla="*/ 331788 w 331788"/>
                <a:gd name="connsiteY80" fmla="*/ 152400 h 331787"/>
                <a:gd name="connsiteX81" fmla="*/ 292100 w 331788"/>
                <a:gd name="connsiteY81" fmla="*/ 140552 h 331787"/>
                <a:gd name="connsiteX82" fmla="*/ 317236 w 331788"/>
                <a:gd name="connsiteY82" fmla="*/ 98425 h 331787"/>
                <a:gd name="connsiteX83" fmla="*/ 286068 w 331788"/>
                <a:gd name="connsiteY83" fmla="*/ 52387 h 331787"/>
                <a:gd name="connsiteX84" fmla="*/ 309563 w 331788"/>
                <a:gd name="connsiteY84" fmla="*/ 84748 h 331787"/>
                <a:gd name="connsiteX85" fmla="*/ 278236 w 331788"/>
                <a:gd name="connsiteY85" fmla="*/ 136525 h 331787"/>
                <a:gd name="connsiteX86" fmla="*/ 276931 w 331788"/>
                <a:gd name="connsiteY86" fmla="*/ 136525 h 331787"/>
                <a:gd name="connsiteX87" fmla="*/ 258657 w 331788"/>
                <a:gd name="connsiteY87" fmla="*/ 110636 h 331787"/>
                <a:gd name="connsiteX88" fmla="*/ 250825 w 331788"/>
                <a:gd name="connsiteY88" fmla="*/ 98986 h 331787"/>
                <a:gd name="connsiteX89" fmla="*/ 259962 w 331788"/>
                <a:gd name="connsiteY89" fmla="*/ 78275 h 331787"/>
                <a:gd name="connsiteX90" fmla="*/ 258657 w 331788"/>
                <a:gd name="connsiteY90" fmla="*/ 70509 h 331787"/>
                <a:gd name="connsiteX91" fmla="*/ 286068 w 331788"/>
                <a:gd name="connsiteY91" fmla="*/ 52387 h 331787"/>
                <a:gd name="connsiteX92" fmla="*/ 73025 w 331788"/>
                <a:gd name="connsiteY92" fmla="*/ 28575 h 331787"/>
                <a:gd name="connsiteX93" fmla="*/ 107950 w 331788"/>
                <a:gd name="connsiteY93" fmla="*/ 126377 h 331787"/>
                <a:gd name="connsiteX94" fmla="*/ 3175 w 331788"/>
                <a:gd name="connsiteY94" fmla="*/ 138113 h 331787"/>
                <a:gd name="connsiteX95" fmla="*/ 73025 w 331788"/>
                <a:gd name="connsiteY95" fmla="*/ 28575 h 331787"/>
                <a:gd name="connsiteX96" fmla="*/ 203200 w 331788"/>
                <a:gd name="connsiteY96" fmla="*/ 4762 h 331787"/>
                <a:gd name="connsiteX97" fmla="*/ 274638 w 331788"/>
                <a:gd name="connsiteY97" fmla="*/ 41817 h 331787"/>
                <a:gd name="connsiteX98" fmla="*/ 251258 w 331788"/>
                <a:gd name="connsiteY98" fmla="*/ 57150 h 331787"/>
                <a:gd name="connsiteX99" fmla="*/ 233074 w 331788"/>
                <a:gd name="connsiteY99" fmla="*/ 50761 h 331787"/>
                <a:gd name="connsiteX100" fmla="*/ 225281 w 331788"/>
                <a:gd name="connsiteY100" fmla="*/ 52039 h 331787"/>
                <a:gd name="connsiteX101" fmla="*/ 203200 w 331788"/>
                <a:gd name="connsiteY101" fmla="*/ 4762 h 331787"/>
                <a:gd name="connsiteX102" fmla="*/ 165260 w 331788"/>
                <a:gd name="connsiteY102" fmla="*/ 0 h 331787"/>
                <a:gd name="connsiteX103" fmla="*/ 185786 w 331788"/>
                <a:gd name="connsiteY103" fmla="*/ 1290 h 331787"/>
                <a:gd name="connsiteX104" fmla="*/ 212725 w 331788"/>
                <a:gd name="connsiteY104" fmla="*/ 59333 h 331787"/>
                <a:gd name="connsiteX105" fmla="*/ 205028 w 331788"/>
                <a:gd name="connsiteY105" fmla="*/ 77390 h 331787"/>
                <a:gd name="connsiteX106" fmla="*/ 208876 w 331788"/>
                <a:gd name="connsiteY106" fmla="*/ 91579 h 331787"/>
                <a:gd name="connsiteX107" fmla="*/ 179371 w 331788"/>
                <a:gd name="connsiteY107" fmla="*/ 122535 h 331787"/>
                <a:gd name="connsiteX108" fmla="*/ 176806 w 331788"/>
                <a:gd name="connsiteY108" fmla="*/ 122535 h 331787"/>
                <a:gd name="connsiteX109" fmla="*/ 122927 w 331788"/>
                <a:gd name="connsiteY109" fmla="*/ 123825 h 331787"/>
                <a:gd name="connsiteX110" fmla="*/ 85725 w 331788"/>
                <a:gd name="connsiteY110" fmla="*/ 20637 h 331787"/>
                <a:gd name="connsiteX111" fmla="*/ 165260 w 331788"/>
                <a:gd name="connsiteY111" fmla="*/ 0 h 3317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Lst>
              <a:rect l="l" t="t" r="r" b="b"/>
              <a:pathLst>
                <a:path w="331788" h="331787">
                  <a:moveTo>
                    <a:pt x="199497" y="265112"/>
                  </a:moveTo>
                  <a:cubicBezTo>
                    <a:pt x="203360" y="270241"/>
                    <a:pt x="205935" y="274088"/>
                    <a:pt x="209798" y="279217"/>
                  </a:cubicBezTo>
                  <a:cubicBezTo>
                    <a:pt x="222674" y="295885"/>
                    <a:pt x="231688" y="307425"/>
                    <a:pt x="238126" y="315118"/>
                  </a:cubicBezTo>
                  <a:cubicBezTo>
                    <a:pt x="216236" y="325376"/>
                    <a:pt x="191771" y="331787"/>
                    <a:pt x="166018" y="331787"/>
                  </a:cubicBezTo>
                  <a:cubicBezTo>
                    <a:pt x="150566" y="331787"/>
                    <a:pt x="136402" y="329223"/>
                    <a:pt x="122238" y="325376"/>
                  </a:cubicBezTo>
                  <a:cubicBezTo>
                    <a:pt x="141553" y="312554"/>
                    <a:pt x="169881" y="293321"/>
                    <a:pt x="199497" y="265112"/>
                  </a:cubicBezTo>
                  <a:close/>
                  <a:moveTo>
                    <a:pt x="190500" y="228600"/>
                  </a:moveTo>
                  <a:cubicBezTo>
                    <a:pt x="194163" y="228600"/>
                    <a:pt x="197827" y="228600"/>
                    <a:pt x="201490" y="228600"/>
                  </a:cubicBezTo>
                  <a:cubicBezTo>
                    <a:pt x="202712" y="231198"/>
                    <a:pt x="203933" y="233796"/>
                    <a:pt x="206375" y="236394"/>
                  </a:cubicBezTo>
                  <a:cubicBezTo>
                    <a:pt x="203933" y="237693"/>
                    <a:pt x="201490" y="240290"/>
                    <a:pt x="200269" y="242888"/>
                  </a:cubicBezTo>
                  <a:cubicBezTo>
                    <a:pt x="196606" y="237693"/>
                    <a:pt x="194163" y="233796"/>
                    <a:pt x="190500" y="228600"/>
                  </a:cubicBezTo>
                  <a:close/>
                  <a:moveTo>
                    <a:pt x="146452" y="228600"/>
                  </a:moveTo>
                  <a:cubicBezTo>
                    <a:pt x="152930" y="228600"/>
                    <a:pt x="159408" y="229897"/>
                    <a:pt x="164590" y="229897"/>
                  </a:cubicBezTo>
                  <a:cubicBezTo>
                    <a:pt x="164590" y="229897"/>
                    <a:pt x="164590" y="229897"/>
                    <a:pt x="165885" y="229897"/>
                  </a:cubicBezTo>
                  <a:cubicBezTo>
                    <a:pt x="168477" y="229897"/>
                    <a:pt x="171068" y="229897"/>
                    <a:pt x="173659" y="229897"/>
                  </a:cubicBezTo>
                  <a:cubicBezTo>
                    <a:pt x="178841" y="237678"/>
                    <a:pt x="185319" y="245459"/>
                    <a:pt x="190501" y="253240"/>
                  </a:cubicBezTo>
                  <a:cubicBezTo>
                    <a:pt x="156817" y="286958"/>
                    <a:pt x="123132" y="309004"/>
                    <a:pt x="103699" y="320675"/>
                  </a:cubicBezTo>
                  <a:cubicBezTo>
                    <a:pt x="94630" y="316785"/>
                    <a:pt x="85561" y="311597"/>
                    <a:pt x="77788" y="306410"/>
                  </a:cubicBezTo>
                  <a:cubicBezTo>
                    <a:pt x="84266" y="293442"/>
                    <a:pt x="97221" y="271396"/>
                    <a:pt x="112768" y="244162"/>
                  </a:cubicBezTo>
                  <a:cubicBezTo>
                    <a:pt x="115359" y="245459"/>
                    <a:pt x="117950" y="245459"/>
                    <a:pt x="121837" y="245459"/>
                  </a:cubicBezTo>
                  <a:cubicBezTo>
                    <a:pt x="132201" y="245459"/>
                    <a:pt x="142566" y="238975"/>
                    <a:pt x="146452" y="228600"/>
                  </a:cubicBezTo>
                  <a:close/>
                  <a:moveTo>
                    <a:pt x="323851" y="217487"/>
                  </a:moveTo>
                  <a:cubicBezTo>
                    <a:pt x="310830" y="256268"/>
                    <a:pt x="284788" y="287292"/>
                    <a:pt x="249631" y="307975"/>
                  </a:cubicBezTo>
                  <a:cubicBezTo>
                    <a:pt x="240516" y="295048"/>
                    <a:pt x="224890" y="275658"/>
                    <a:pt x="207963" y="253682"/>
                  </a:cubicBezTo>
                  <a:cubicBezTo>
                    <a:pt x="211869" y="249804"/>
                    <a:pt x="214474" y="247219"/>
                    <a:pt x="218380" y="243341"/>
                  </a:cubicBezTo>
                  <a:cubicBezTo>
                    <a:pt x="220984" y="244634"/>
                    <a:pt x="223588" y="244634"/>
                    <a:pt x="227495" y="244634"/>
                  </a:cubicBezTo>
                  <a:cubicBezTo>
                    <a:pt x="239214" y="244634"/>
                    <a:pt x="250933" y="236878"/>
                    <a:pt x="253537" y="225243"/>
                  </a:cubicBezTo>
                  <a:cubicBezTo>
                    <a:pt x="280881" y="222658"/>
                    <a:pt x="304319" y="220073"/>
                    <a:pt x="323851" y="217487"/>
                  </a:cubicBezTo>
                  <a:close/>
                  <a:moveTo>
                    <a:pt x="3175" y="196850"/>
                  </a:moveTo>
                  <a:cubicBezTo>
                    <a:pt x="23562" y="204666"/>
                    <a:pt x="55417" y="215086"/>
                    <a:pt x="93642" y="222902"/>
                  </a:cubicBezTo>
                  <a:cubicBezTo>
                    <a:pt x="94916" y="228112"/>
                    <a:pt x="96190" y="232019"/>
                    <a:pt x="100013" y="235927"/>
                  </a:cubicBezTo>
                  <a:cubicBezTo>
                    <a:pt x="84723" y="261978"/>
                    <a:pt x="71981" y="284122"/>
                    <a:pt x="65610" y="298450"/>
                  </a:cubicBezTo>
                  <a:cubicBezTo>
                    <a:pt x="33755" y="273702"/>
                    <a:pt x="10820" y="237230"/>
                    <a:pt x="3175" y="196850"/>
                  </a:cubicBezTo>
                  <a:close/>
                  <a:moveTo>
                    <a:pt x="146517" y="192087"/>
                  </a:moveTo>
                  <a:cubicBezTo>
                    <a:pt x="151747" y="200025"/>
                    <a:pt x="156976" y="207963"/>
                    <a:pt x="163513" y="215900"/>
                  </a:cubicBezTo>
                  <a:cubicBezTo>
                    <a:pt x="158284" y="215900"/>
                    <a:pt x="153054" y="214577"/>
                    <a:pt x="147825" y="214577"/>
                  </a:cubicBezTo>
                  <a:cubicBezTo>
                    <a:pt x="147825" y="209286"/>
                    <a:pt x="145210" y="203994"/>
                    <a:pt x="141288" y="200025"/>
                  </a:cubicBezTo>
                  <a:cubicBezTo>
                    <a:pt x="142595" y="197379"/>
                    <a:pt x="145210" y="194733"/>
                    <a:pt x="146517" y="192087"/>
                  </a:cubicBezTo>
                  <a:close/>
                  <a:moveTo>
                    <a:pt x="277877" y="160337"/>
                  </a:moveTo>
                  <a:cubicBezTo>
                    <a:pt x="290894" y="175968"/>
                    <a:pt x="302610" y="190296"/>
                    <a:pt x="314326" y="204624"/>
                  </a:cubicBezTo>
                  <a:cubicBezTo>
                    <a:pt x="297403" y="205927"/>
                    <a:pt x="276575" y="208532"/>
                    <a:pt x="253143" y="211137"/>
                  </a:cubicBezTo>
                  <a:cubicBezTo>
                    <a:pt x="251842" y="207230"/>
                    <a:pt x="251842" y="204624"/>
                    <a:pt x="249238" y="203322"/>
                  </a:cubicBezTo>
                  <a:cubicBezTo>
                    <a:pt x="259652" y="188994"/>
                    <a:pt x="270066" y="174665"/>
                    <a:pt x="277877" y="160337"/>
                  </a:cubicBezTo>
                  <a:close/>
                  <a:moveTo>
                    <a:pt x="290513" y="153987"/>
                  </a:moveTo>
                  <a:cubicBezTo>
                    <a:pt x="306490" y="159216"/>
                    <a:pt x="321136" y="163139"/>
                    <a:pt x="331788" y="167061"/>
                  </a:cubicBezTo>
                  <a:cubicBezTo>
                    <a:pt x="331788" y="178827"/>
                    <a:pt x="330457" y="187978"/>
                    <a:pt x="329125" y="198437"/>
                  </a:cubicBezTo>
                  <a:cubicBezTo>
                    <a:pt x="317142" y="185364"/>
                    <a:pt x="303828" y="170983"/>
                    <a:pt x="290513" y="153987"/>
                  </a:cubicBezTo>
                  <a:close/>
                  <a:moveTo>
                    <a:pt x="113341" y="139700"/>
                  </a:moveTo>
                  <a:cubicBezTo>
                    <a:pt x="118493" y="150004"/>
                    <a:pt x="124933" y="160307"/>
                    <a:pt x="130085" y="169324"/>
                  </a:cubicBezTo>
                  <a:cubicBezTo>
                    <a:pt x="132661" y="171900"/>
                    <a:pt x="135237" y="175764"/>
                    <a:pt x="136525" y="178340"/>
                  </a:cubicBezTo>
                  <a:cubicBezTo>
                    <a:pt x="133949" y="183492"/>
                    <a:pt x="131373" y="187356"/>
                    <a:pt x="128797" y="191219"/>
                  </a:cubicBezTo>
                  <a:cubicBezTo>
                    <a:pt x="126221" y="189932"/>
                    <a:pt x="123645" y="189932"/>
                    <a:pt x="121069" y="189932"/>
                  </a:cubicBezTo>
                  <a:cubicBezTo>
                    <a:pt x="109478" y="189932"/>
                    <a:pt x="99174" y="197659"/>
                    <a:pt x="95310" y="207963"/>
                  </a:cubicBezTo>
                  <a:cubicBezTo>
                    <a:pt x="52807" y="200235"/>
                    <a:pt x="19320" y="187356"/>
                    <a:pt x="1288" y="179628"/>
                  </a:cubicBezTo>
                  <a:cubicBezTo>
                    <a:pt x="0" y="174476"/>
                    <a:pt x="0" y="170612"/>
                    <a:pt x="0" y="165460"/>
                  </a:cubicBezTo>
                  <a:cubicBezTo>
                    <a:pt x="0" y="160307"/>
                    <a:pt x="0" y="156444"/>
                    <a:pt x="1288" y="151292"/>
                  </a:cubicBezTo>
                  <a:cubicBezTo>
                    <a:pt x="23183" y="147428"/>
                    <a:pt x="64399" y="142276"/>
                    <a:pt x="113341" y="139700"/>
                  </a:cubicBezTo>
                  <a:close/>
                  <a:moveTo>
                    <a:pt x="186315" y="138112"/>
                  </a:moveTo>
                  <a:cubicBezTo>
                    <a:pt x="215774" y="139408"/>
                    <a:pt x="243952" y="143298"/>
                    <a:pt x="268288" y="149780"/>
                  </a:cubicBezTo>
                  <a:cubicBezTo>
                    <a:pt x="259322" y="164042"/>
                    <a:pt x="249076" y="179599"/>
                    <a:pt x="238829" y="193860"/>
                  </a:cubicBezTo>
                  <a:cubicBezTo>
                    <a:pt x="234986" y="192564"/>
                    <a:pt x="231144" y="191267"/>
                    <a:pt x="227301" y="191267"/>
                  </a:cubicBezTo>
                  <a:cubicBezTo>
                    <a:pt x="213212" y="191267"/>
                    <a:pt x="201685" y="201639"/>
                    <a:pt x="200404" y="214604"/>
                  </a:cubicBezTo>
                  <a:cubicBezTo>
                    <a:pt x="194000" y="214604"/>
                    <a:pt x="186315" y="214604"/>
                    <a:pt x="179911" y="215900"/>
                  </a:cubicBezTo>
                  <a:cubicBezTo>
                    <a:pt x="170945" y="202936"/>
                    <a:pt x="163260" y="191267"/>
                    <a:pt x="155575" y="179599"/>
                  </a:cubicBezTo>
                  <a:cubicBezTo>
                    <a:pt x="160698" y="171820"/>
                    <a:pt x="167102" y="162745"/>
                    <a:pt x="173507" y="154966"/>
                  </a:cubicBezTo>
                  <a:cubicBezTo>
                    <a:pt x="177349" y="148483"/>
                    <a:pt x="182472" y="143298"/>
                    <a:pt x="186315" y="138112"/>
                  </a:cubicBezTo>
                  <a:close/>
                  <a:moveTo>
                    <a:pt x="168276" y="138112"/>
                  </a:moveTo>
                  <a:cubicBezTo>
                    <a:pt x="165630" y="140597"/>
                    <a:pt x="164307" y="143081"/>
                    <a:pt x="161661" y="145566"/>
                  </a:cubicBezTo>
                  <a:cubicBezTo>
                    <a:pt x="156370" y="153020"/>
                    <a:pt x="151078" y="159232"/>
                    <a:pt x="145786" y="166687"/>
                  </a:cubicBezTo>
                  <a:cubicBezTo>
                    <a:pt x="144463" y="165445"/>
                    <a:pt x="143140" y="162960"/>
                    <a:pt x="141817" y="161718"/>
                  </a:cubicBezTo>
                  <a:cubicBezTo>
                    <a:pt x="137849" y="154263"/>
                    <a:pt x="132557" y="146808"/>
                    <a:pt x="128588" y="139354"/>
                  </a:cubicBezTo>
                  <a:cubicBezTo>
                    <a:pt x="141817" y="139354"/>
                    <a:pt x="155047" y="138112"/>
                    <a:pt x="168276" y="138112"/>
                  </a:cubicBezTo>
                  <a:close/>
                  <a:moveTo>
                    <a:pt x="220028" y="103187"/>
                  </a:moveTo>
                  <a:cubicBezTo>
                    <a:pt x="223838" y="104486"/>
                    <a:pt x="227648" y="105784"/>
                    <a:pt x="232728" y="105784"/>
                  </a:cubicBezTo>
                  <a:cubicBezTo>
                    <a:pt x="233998" y="105784"/>
                    <a:pt x="236538" y="105784"/>
                    <a:pt x="237808" y="105784"/>
                  </a:cubicBezTo>
                  <a:cubicBezTo>
                    <a:pt x="241618" y="109681"/>
                    <a:pt x="244158" y="114877"/>
                    <a:pt x="246698" y="118773"/>
                  </a:cubicBezTo>
                  <a:cubicBezTo>
                    <a:pt x="249238" y="122670"/>
                    <a:pt x="253048" y="127865"/>
                    <a:pt x="255588" y="131762"/>
                  </a:cubicBezTo>
                  <a:cubicBezTo>
                    <a:pt x="237808" y="129164"/>
                    <a:pt x="218758" y="126566"/>
                    <a:pt x="198438" y="125267"/>
                  </a:cubicBezTo>
                  <a:cubicBezTo>
                    <a:pt x="206058" y="117474"/>
                    <a:pt x="213678" y="109681"/>
                    <a:pt x="220028" y="103187"/>
                  </a:cubicBezTo>
                  <a:close/>
                  <a:moveTo>
                    <a:pt x="317236" y="98425"/>
                  </a:moveTo>
                  <a:cubicBezTo>
                    <a:pt x="325173" y="115539"/>
                    <a:pt x="329142" y="133969"/>
                    <a:pt x="331788" y="152400"/>
                  </a:cubicBezTo>
                  <a:cubicBezTo>
                    <a:pt x="319882" y="148450"/>
                    <a:pt x="306652" y="144501"/>
                    <a:pt x="292100" y="140552"/>
                  </a:cubicBezTo>
                  <a:cubicBezTo>
                    <a:pt x="301361" y="124754"/>
                    <a:pt x="310621" y="111589"/>
                    <a:pt x="317236" y="98425"/>
                  </a:cubicBezTo>
                  <a:close/>
                  <a:moveTo>
                    <a:pt x="286068" y="52387"/>
                  </a:moveTo>
                  <a:cubicBezTo>
                    <a:pt x="295205" y="61448"/>
                    <a:pt x="303037" y="71803"/>
                    <a:pt x="309563" y="84748"/>
                  </a:cubicBezTo>
                  <a:cubicBezTo>
                    <a:pt x="301731" y="98986"/>
                    <a:pt x="289984" y="117108"/>
                    <a:pt x="278236" y="136525"/>
                  </a:cubicBezTo>
                  <a:cubicBezTo>
                    <a:pt x="278236" y="136525"/>
                    <a:pt x="276931" y="136525"/>
                    <a:pt x="276931" y="136525"/>
                  </a:cubicBezTo>
                  <a:cubicBezTo>
                    <a:pt x="270404" y="127464"/>
                    <a:pt x="265183" y="119697"/>
                    <a:pt x="258657" y="110636"/>
                  </a:cubicBezTo>
                  <a:cubicBezTo>
                    <a:pt x="256046" y="106753"/>
                    <a:pt x="253436" y="102870"/>
                    <a:pt x="250825" y="98986"/>
                  </a:cubicBezTo>
                  <a:cubicBezTo>
                    <a:pt x="256046" y="93809"/>
                    <a:pt x="259962" y="86042"/>
                    <a:pt x="259962" y="78275"/>
                  </a:cubicBezTo>
                  <a:cubicBezTo>
                    <a:pt x="259962" y="75687"/>
                    <a:pt x="259962" y="73098"/>
                    <a:pt x="258657" y="70509"/>
                  </a:cubicBezTo>
                  <a:cubicBezTo>
                    <a:pt x="269099" y="62742"/>
                    <a:pt x="278236" y="57564"/>
                    <a:pt x="286068" y="52387"/>
                  </a:cubicBezTo>
                  <a:close/>
                  <a:moveTo>
                    <a:pt x="73025" y="28575"/>
                  </a:moveTo>
                  <a:cubicBezTo>
                    <a:pt x="79493" y="54655"/>
                    <a:pt x="92428" y="92472"/>
                    <a:pt x="107950" y="126377"/>
                  </a:cubicBezTo>
                  <a:cubicBezTo>
                    <a:pt x="63970" y="128985"/>
                    <a:pt x="25165" y="134201"/>
                    <a:pt x="3175" y="138113"/>
                  </a:cubicBezTo>
                  <a:cubicBezTo>
                    <a:pt x="10936" y="92472"/>
                    <a:pt x="36806" y="53351"/>
                    <a:pt x="73025" y="28575"/>
                  </a:cubicBezTo>
                  <a:close/>
                  <a:moveTo>
                    <a:pt x="203200" y="4762"/>
                  </a:moveTo>
                  <a:cubicBezTo>
                    <a:pt x="230476" y="11151"/>
                    <a:pt x="255155" y="23928"/>
                    <a:pt x="274638" y="41817"/>
                  </a:cubicBezTo>
                  <a:cubicBezTo>
                    <a:pt x="268144" y="45650"/>
                    <a:pt x="260350" y="52039"/>
                    <a:pt x="251258" y="57150"/>
                  </a:cubicBezTo>
                  <a:cubicBezTo>
                    <a:pt x="246063" y="53316"/>
                    <a:pt x="239568" y="50761"/>
                    <a:pt x="233074" y="50761"/>
                  </a:cubicBezTo>
                  <a:cubicBezTo>
                    <a:pt x="230476" y="50761"/>
                    <a:pt x="227879" y="50761"/>
                    <a:pt x="225281" y="52039"/>
                  </a:cubicBezTo>
                  <a:cubicBezTo>
                    <a:pt x="216189" y="34150"/>
                    <a:pt x="208395" y="17539"/>
                    <a:pt x="203200" y="4762"/>
                  </a:cubicBezTo>
                  <a:close/>
                  <a:moveTo>
                    <a:pt x="165260" y="0"/>
                  </a:moveTo>
                  <a:cubicBezTo>
                    <a:pt x="172957" y="0"/>
                    <a:pt x="179371" y="0"/>
                    <a:pt x="185786" y="1290"/>
                  </a:cubicBezTo>
                  <a:cubicBezTo>
                    <a:pt x="192200" y="15478"/>
                    <a:pt x="199897" y="36115"/>
                    <a:pt x="212725" y="59333"/>
                  </a:cubicBezTo>
                  <a:cubicBezTo>
                    <a:pt x="207594" y="63202"/>
                    <a:pt x="205028" y="69651"/>
                    <a:pt x="205028" y="77390"/>
                  </a:cubicBezTo>
                  <a:cubicBezTo>
                    <a:pt x="205028" y="82550"/>
                    <a:pt x="206311" y="87709"/>
                    <a:pt x="208876" y="91579"/>
                  </a:cubicBezTo>
                  <a:cubicBezTo>
                    <a:pt x="198614" y="100608"/>
                    <a:pt x="188351" y="110926"/>
                    <a:pt x="179371" y="122535"/>
                  </a:cubicBezTo>
                  <a:cubicBezTo>
                    <a:pt x="178089" y="122535"/>
                    <a:pt x="178089" y="122535"/>
                    <a:pt x="176806" y="122535"/>
                  </a:cubicBezTo>
                  <a:cubicBezTo>
                    <a:pt x="158846" y="122535"/>
                    <a:pt x="139604" y="123825"/>
                    <a:pt x="122927" y="123825"/>
                  </a:cubicBezTo>
                  <a:cubicBezTo>
                    <a:pt x="104967" y="87709"/>
                    <a:pt x="92139" y="45144"/>
                    <a:pt x="85725" y="20637"/>
                  </a:cubicBezTo>
                  <a:cubicBezTo>
                    <a:pt x="108816" y="7739"/>
                    <a:pt x="135755" y="0"/>
                    <a:pt x="165260"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8580" tIns="34290" rIns="68580" bIns="34290" numCol="1" spcCol="0" rtlCol="0" fromWordArt="0" anchor="ctr" anchorCtr="0" forceAA="0" compatLnSpc="1">
              <a:prstTxWarp prst="textNoShape">
                <a:avLst/>
              </a:prstTxWarp>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1350">
                <a:solidFill>
                  <a:schemeClr val="tx1">
                    <a:lumMod val="65000"/>
                    <a:lumOff val="35000"/>
                  </a:schemeClr>
                </a:solidFill>
                <a:cs typeface="+mn-ea"/>
                <a:sym typeface="+mn-lt"/>
              </a:endParaRPr>
            </a:p>
          </p:txBody>
        </p:sp>
      </p:grpSp>
      <p:grpSp>
        <p:nvGrpSpPr>
          <p:cNvPr id="28" name="组合 27"/>
          <p:cNvGrpSpPr/>
          <p:nvPr/>
        </p:nvGrpSpPr>
        <p:grpSpPr>
          <a:xfrm>
            <a:off x="814679" y="1922746"/>
            <a:ext cx="655806" cy="655806"/>
            <a:chOff x="1336777" y="2215111"/>
            <a:chExt cx="1103576" cy="1103576"/>
          </a:xfrm>
        </p:grpSpPr>
        <p:sp>
          <p:nvSpPr>
            <p:cNvPr id="29" name="椭圆 28"/>
            <p:cNvSpPr/>
            <p:nvPr/>
          </p:nvSpPr>
          <p:spPr>
            <a:xfrm>
              <a:off x="1336777" y="2215111"/>
              <a:ext cx="1103576" cy="1103576"/>
            </a:xfrm>
            <a:prstGeom prst="ellipse">
              <a:avLst/>
            </a:prstGeom>
            <a:solidFill>
              <a:srgbClr val="033E78"/>
            </a:solidFill>
            <a:ln>
              <a:noFill/>
            </a:ln>
            <a:effectLst>
              <a:outerShdw blurRad="635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8580" tIns="34290" rIns="68580" bIns="34290" numCol="1" spcCol="0" rtlCol="0" fromWordArt="0" anchor="ctr" anchorCtr="0" forceAA="0" compatLnSpc="1">
              <a:prstTxWarp prst="textNoShape">
                <a:avLst/>
              </a:prstTxWarp>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1350" dirty="0">
                <a:solidFill>
                  <a:schemeClr val="tx1">
                    <a:lumMod val="65000"/>
                    <a:lumOff val="35000"/>
                  </a:schemeClr>
                </a:solidFill>
                <a:cs typeface="+mn-ea"/>
                <a:sym typeface="+mn-lt"/>
              </a:endParaRPr>
            </a:p>
          </p:txBody>
        </p:sp>
        <p:sp>
          <p:nvSpPr>
            <p:cNvPr id="30" name="椭圆 20">
              <a:hlinkClick r:id="rId3" action="ppaction://hlinksldjump"/>
            </p:cNvPr>
            <p:cNvSpPr/>
            <p:nvPr/>
          </p:nvSpPr>
          <p:spPr>
            <a:xfrm>
              <a:off x="1684301" y="2569575"/>
              <a:ext cx="408528" cy="408528"/>
            </a:xfrm>
            <a:custGeom>
              <a:avLst/>
              <a:gdLst>
                <a:gd name="connsiteX0" fmla="*/ 157638 w 338138"/>
                <a:gd name="connsiteY0" fmla="*/ 144463 h 338138"/>
                <a:gd name="connsiteX1" fmla="*/ 165544 w 338138"/>
                <a:gd name="connsiteY1" fmla="*/ 148443 h 338138"/>
                <a:gd name="connsiteX2" fmla="*/ 249865 w 338138"/>
                <a:gd name="connsiteY2" fmla="*/ 233341 h 338138"/>
                <a:gd name="connsiteX3" fmla="*/ 280167 w 338138"/>
                <a:gd name="connsiteY3" fmla="*/ 232015 h 338138"/>
                <a:gd name="connsiteX4" fmla="*/ 286755 w 338138"/>
                <a:gd name="connsiteY4" fmla="*/ 234668 h 338138"/>
                <a:gd name="connsiteX5" fmla="*/ 335503 w 338138"/>
                <a:gd name="connsiteY5" fmla="*/ 283750 h 338138"/>
                <a:gd name="connsiteX6" fmla="*/ 338138 w 338138"/>
                <a:gd name="connsiteY6" fmla="*/ 293036 h 338138"/>
                <a:gd name="connsiteX7" fmla="*/ 330233 w 338138"/>
                <a:gd name="connsiteY7" fmla="*/ 298342 h 338138"/>
                <a:gd name="connsiteX8" fmla="*/ 311788 w 338138"/>
                <a:gd name="connsiteY8" fmla="*/ 303648 h 338138"/>
                <a:gd name="connsiteX9" fmla="*/ 303883 w 338138"/>
                <a:gd name="connsiteY9" fmla="*/ 310281 h 338138"/>
                <a:gd name="connsiteX10" fmla="*/ 299930 w 338138"/>
                <a:gd name="connsiteY10" fmla="*/ 331505 h 338138"/>
                <a:gd name="connsiteX11" fmla="*/ 293343 w 338138"/>
                <a:gd name="connsiteY11" fmla="*/ 338138 h 338138"/>
                <a:gd name="connsiteX12" fmla="*/ 290708 w 338138"/>
                <a:gd name="connsiteY12" fmla="*/ 338138 h 338138"/>
                <a:gd name="connsiteX13" fmla="*/ 284120 w 338138"/>
                <a:gd name="connsiteY13" fmla="*/ 335485 h 338138"/>
                <a:gd name="connsiteX14" fmla="*/ 235372 w 338138"/>
                <a:gd name="connsiteY14" fmla="*/ 286403 h 338138"/>
                <a:gd name="connsiteX15" fmla="*/ 232737 w 338138"/>
                <a:gd name="connsiteY15" fmla="*/ 279770 h 338138"/>
                <a:gd name="connsiteX16" fmla="*/ 234054 w 338138"/>
                <a:gd name="connsiteY16" fmla="*/ 249260 h 338138"/>
                <a:gd name="connsiteX17" fmla="*/ 149733 w 338138"/>
                <a:gd name="connsiteY17" fmla="*/ 164361 h 338138"/>
                <a:gd name="connsiteX18" fmla="*/ 149733 w 338138"/>
                <a:gd name="connsiteY18" fmla="*/ 148443 h 338138"/>
                <a:gd name="connsiteX19" fmla="*/ 157638 w 338138"/>
                <a:gd name="connsiteY19" fmla="*/ 144463 h 338138"/>
                <a:gd name="connsiteX20" fmla="*/ 145922 w 338138"/>
                <a:gd name="connsiteY20" fmla="*/ 120650 h 338138"/>
                <a:gd name="connsiteX21" fmla="*/ 169863 w 338138"/>
                <a:gd name="connsiteY21" fmla="*/ 137383 h 338138"/>
                <a:gd name="connsiteX22" fmla="*/ 157893 w 338138"/>
                <a:gd name="connsiteY22" fmla="*/ 133522 h 338138"/>
                <a:gd name="connsiteX23" fmla="*/ 141931 w 338138"/>
                <a:gd name="connsiteY23" fmla="*/ 141245 h 338138"/>
                <a:gd name="connsiteX24" fmla="*/ 137941 w 338138"/>
                <a:gd name="connsiteY24" fmla="*/ 168275 h 338138"/>
                <a:gd name="connsiteX25" fmla="*/ 120650 w 338138"/>
                <a:gd name="connsiteY25" fmla="*/ 145106 h 338138"/>
                <a:gd name="connsiteX26" fmla="*/ 145922 w 338138"/>
                <a:gd name="connsiteY26" fmla="*/ 120650 h 338138"/>
                <a:gd name="connsiteX27" fmla="*/ 146051 w 338138"/>
                <a:gd name="connsiteY27" fmla="*/ 60325 h 338138"/>
                <a:gd name="connsiteX28" fmla="*/ 230188 w 338138"/>
                <a:gd name="connsiteY28" fmla="*/ 145257 h 338138"/>
                <a:gd name="connsiteX29" fmla="*/ 219671 w 338138"/>
                <a:gd name="connsiteY29" fmla="*/ 186395 h 338138"/>
                <a:gd name="connsiteX30" fmla="*/ 193378 w 338138"/>
                <a:gd name="connsiteY30" fmla="*/ 161181 h 338138"/>
                <a:gd name="connsiteX31" fmla="*/ 196007 w 338138"/>
                <a:gd name="connsiteY31" fmla="*/ 145257 h 338138"/>
                <a:gd name="connsiteX32" fmla="*/ 146051 w 338138"/>
                <a:gd name="connsiteY32" fmla="*/ 94828 h 338138"/>
                <a:gd name="connsiteX33" fmla="*/ 96094 w 338138"/>
                <a:gd name="connsiteY33" fmla="*/ 145257 h 338138"/>
                <a:gd name="connsiteX34" fmla="*/ 146051 w 338138"/>
                <a:gd name="connsiteY34" fmla="*/ 195685 h 338138"/>
                <a:gd name="connsiteX35" fmla="*/ 161827 w 338138"/>
                <a:gd name="connsiteY35" fmla="*/ 193031 h 338138"/>
                <a:gd name="connsiteX36" fmla="*/ 188119 w 338138"/>
                <a:gd name="connsiteY36" fmla="*/ 219572 h 338138"/>
                <a:gd name="connsiteX37" fmla="*/ 146051 w 338138"/>
                <a:gd name="connsiteY37" fmla="*/ 230188 h 338138"/>
                <a:gd name="connsiteX38" fmla="*/ 61913 w 338138"/>
                <a:gd name="connsiteY38" fmla="*/ 145257 h 338138"/>
                <a:gd name="connsiteX39" fmla="*/ 146051 w 338138"/>
                <a:gd name="connsiteY39" fmla="*/ 60325 h 338138"/>
                <a:gd name="connsiteX40" fmla="*/ 145257 w 338138"/>
                <a:gd name="connsiteY40" fmla="*/ 0 h 338138"/>
                <a:gd name="connsiteX41" fmla="*/ 290513 w 338138"/>
                <a:gd name="connsiteY41" fmla="*/ 145257 h 338138"/>
                <a:gd name="connsiteX42" fmla="*/ 269385 w 338138"/>
                <a:gd name="connsiteY42" fmla="*/ 221846 h 338138"/>
                <a:gd name="connsiteX43" fmla="*/ 254859 w 338138"/>
                <a:gd name="connsiteY43" fmla="*/ 221846 h 338138"/>
                <a:gd name="connsiteX44" fmla="*/ 239013 w 338138"/>
                <a:gd name="connsiteY44" fmla="*/ 206000 h 338138"/>
                <a:gd name="connsiteX45" fmla="*/ 256180 w 338138"/>
                <a:gd name="connsiteY45" fmla="*/ 145257 h 338138"/>
                <a:gd name="connsiteX46" fmla="*/ 145257 w 338138"/>
                <a:gd name="connsiteY46" fmla="*/ 34333 h 338138"/>
                <a:gd name="connsiteX47" fmla="*/ 34333 w 338138"/>
                <a:gd name="connsiteY47" fmla="*/ 145257 h 338138"/>
                <a:gd name="connsiteX48" fmla="*/ 145257 w 338138"/>
                <a:gd name="connsiteY48" fmla="*/ 256180 h 338138"/>
                <a:gd name="connsiteX49" fmla="*/ 206000 w 338138"/>
                <a:gd name="connsiteY49" fmla="*/ 239013 h 338138"/>
                <a:gd name="connsiteX50" fmla="*/ 221847 w 338138"/>
                <a:gd name="connsiteY50" fmla="*/ 254859 h 338138"/>
                <a:gd name="connsiteX51" fmla="*/ 221847 w 338138"/>
                <a:gd name="connsiteY51" fmla="*/ 269385 h 338138"/>
                <a:gd name="connsiteX52" fmla="*/ 145257 w 338138"/>
                <a:gd name="connsiteY52" fmla="*/ 290513 h 338138"/>
                <a:gd name="connsiteX53" fmla="*/ 0 w 338138"/>
                <a:gd name="connsiteY53" fmla="*/ 145257 h 338138"/>
                <a:gd name="connsiteX54" fmla="*/ 145257 w 338138"/>
                <a:gd name="connsiteY54" fmla="*/ 0 h 338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Lst>
              <a:rect l="l" t="t" r="r" b="b"/>
              <a:pathLst>
                <a:path w="338138" h="338138">
                  <a:moveTo>
                    <a:pt x="157638" y="144463"/>
                  </a:moveTo>
                  <a:cubicBezTo>
                    <a:pt x="160273" y="144463"/>
                    <a:pt x="162908" y="145790"/>
                    <a:pt x="165544" y="148443"/>
                  </a:cubicBezTo>
                  <a:cubicBezTo>
                    <a:pt x="165544" y="148443"/>
                    <a:pt x="165544" y="148443"/>
                    <a:pt x="249865" y="233341"/>
                  </a:cubicBezTo>
                  <a:cubicBezTo>
                    <a:pt x="249865" y="233341"/>
                    <a:pt x="249865" y="233341"/>
                    <a:pt x="280167" y="232015"/>
                  </a:cubicBezTo>
                  <a:cubicBezTo>
                    <a:pt x="282803" y="232015"/>
                    <a:pt x="285438" y="233341"/>
                    <a:pt x="286755" y="234668"/>
                  </a:cubicBezTo>
                  <a:cubicBezTo>
                    <a:pt x="286755" y="234668"/>
                    <a:pt x="286755" y="234668"/>
                    <a:pt x="335503" y="283750"/>
                  </a:cubicBezTo>
                  <a:cubicBezTo>
                    <a:pt x="338138" y="286403"/>
                    <a:pt x="338138" y="289056"/>
                    <a:pt x="338138" y="293036"/>
                  </a:cubicBezTo>
                  <a:cubicBezTo>
                    <a:pt x="336821" y="295689"/>
                    <a:pt x="334186" y="298342"/>
                    <a:pt x="330233" y="298342"/>
                  </a:cubicBezTo>
                  <a:cubicBezTo>
                    <a:pt x="330233" y="298342"/>
                    <a:pt x="330233" y="298342"/>
                    <a:pt x="311788" y="303648"/>
                  </a:cubicBezTo>
                  <a:cubicBezTo>
                    <a:pt x="307835" y="303648"/>
                    <a:pt x="305200" y="306301"/>
                    <a:pt x="303883" y="310281"/>
                  </a:cubicBezTo>
                  <a:cubicBezTo>
                    <a:pt x="303883" y="310281"/>
                    <a:pt x="303883" y="310281"/>
                    <a:pt x="299930" y="331505"/>
                  </a:cubicBezTo>
                  <a:cubicBezTo>
                    <a:pt x="298613" y="334158"/>
                    <a:pt x="295978" y="336812"/>
                    <a:pt x="293343" y="338138"/>
                  </a:cubicBezTo>
                  <a:cubicBezTo>
                    <a:pt x="292025" y="338138"/>
                    <a:pt x="292025" y="338138"/>
                    <a:pt x="290708" y="338138"/>
                  </a:cubicBezTo>
                  <a:cubicBezTo>
                    <a:pt x="288073" y="338138"/>
                    <a:pt x="285438" y="336812"/>
                    <a:pt x="284120" y="335485"/>
                  </a:cubicBezTo>
                  <a:cubicBezTo>
                    <a:pt x="284120" y="335485"/>
                    <a:pt x="284120" y="335485"/>
                    <a:pt x="235372" y="286403"/>
                  </a:cubicBezTo>
                  <a:cubicBezTo>
                    <a:pt x="232737" y="283750"/>
                    <a:pt x="232737" y="281097"/>
                    <a:pt x="232737" y="279770"/>
                  </a:cubicBezTo>
                  <a:cubicBezTo>
                    <a:pt x="232737" y="279770"/>
                    <a:pt x="232737" y="279770"/>
                    <a:pt x="234054" y="249260"/>
                  </a:cubicBezTo>
                  <a:cubicBezTo>
                    <a:pt x="234054" y="249260"/>
                    <a:pt x="234054" y="249260"/>
                    <a:pt x="149733" y="164361"/>
                  </a:cubicBezTo>
                  <a:cubicBezTo>
                    <a:pt x="144463" y="159055"/>
                    <a:pt x="144463" y="152422"/>
                    <a:pt x="149733" y="148443"/>
                  </a:cubicBezTo>
                  <a:cubicBezTo>
                    <a:pt x="151051" y="145790"/>
                    <a:pt x="155003" y="144463"/>
                    <a:pt x="157638" y="144463"/>
                  </a:cubicBezTo>
                  <a:close/>
                  <a:moveTo>
                    <a:pt x="145922" y="120650"/>
                  </a:moveTo>
                  <a:cubicBezTo>
                    <a:pt x="157893" y="120650"/>
                    <a:pt x="167203" y="128373"/>
                    <a:pt x="169863" y="137383"/>
                  </a:cubicBezTo>
                  <a:cubicBezTo>
                    <a:pt x="167203" y="134809"/>
                    <a:pt x="161883" y="133522"/>
                    <a:pt x="157893" y="133522"/>
                  </a:cubicBezTo>
                  <a:cubicBezTo>
                    <a:pt x="151242" y="133522"/>
                    <a:pt x="145922" y="136096"/>
                    <a:pt x="141931" y="141245"/>
                  </a:cubicBezTo>
                  <a:cubicBezTo>
                    <a:pt x="133951" y="147680"/>
                    <a:pt x="132620" y="160552"/>
                    <a:pt x="137941" y="168275"/>
                  </a:cubicBezTo>
                  <a:cubicBezTo>
                    <a:pt x="128630" y="165701"/>
                    <a:pt x="120650" y="156691"/>
                    <a:pt x="120650" y="145106"/>
                  </a:cubicBezTo>
                  <a:cubicBezTo>
                    <a:pt x="120650" y="132234"/>
                    <a:pt x="132620" y="120650"/>
                    <a:pt x="145922" y="120650"/>
                  </a:cubicBezTo>
                  <a:close/>
                  <a:moveTo>
                    <a:pt x="146051" y="60325"/>
                  </a:moveTo>
                  <a:cubicBezTo>
                    <a:pt x="192063" y="60325"/>
                    <a:pt x="230188" y="98810"/>
                    <a:pt x="230188" y="145257"/>
                  </a:cubicBezTo>
                  <a:cubicBezTo>
                    <a:pt x="230188" y="159854"/>
                    <a:pt x="226244" y="174452"/>
                    <a:pt x="219671" y="186395"/>
                  </a:cubicBezTo>
                  <a:lnTo>
                    <a:pt x="193378" y="161181"/>
                  </a:lnTo>
                  <a:cubicBezTo>
                    <a:pt x="196007" y="155873"/>
                    <a:pt x="196007" y="150565"/>
                    <a:pt x="196007" y="145257"/>
                  </a:cubicBezTo>
                  <a:cubicBezTo>
                    <a:pt x="196007" y="117388"/>
                    <a:pt x="173658" y="94828"/>
                    <a:pt x="146051" y="94828"/>
                  </a:cubicBezTo>
                  <a:cubicBezTo>
                    <a:pt x="118443" y="94828"/>
                    <a:pt x="96094" y="117388"/>
                    <a:pt x="96094" y="145257"/>
                  </a:cubicBezTo>
                  <a:cubicBezTo>
                    <a:pt x="96094" y="173125"/>
                    <a:pt x="118443" y="195685"/>
                    <a:pt x="146051" y="195685"/>
                  </a:cubicBezTo>
                  <a:cubicBezTo>
                    <a:pt x="151309" y="195685"/>
                    <a:pt x="156568" y="194358"/>
                    <a:pt x="161827" y="193031"/>
                  </a:cubicBezTo>
                  <a:cubicBezTo>
                    <a:pt x="161827" y="193031"/>
                    <a:pt x="161827" y="193031"/>
                    <a:pt x="188119" y="219572"/>
                  </a:cubicBezTo>
                  <a:cubicBezTo>
                    <a:pt x="174973" y="226207"/>
                    <a:pt x="161827" y="230188"/>
                    <a:pt x="146051" y="230188"/>
                  </a:cubicBezTo>
                  <a:cubicBezTo>
                    <a:pt x="100038" y="230188"/>
                    <a:pt x="61913" y="191703"/>
                    <a:pt x="61913" y="145257"/>
                  </a:cubicBezTo>
                  <a:cubicBezTo>
                    <a:pt x="61913" y="98810"/>
                    <a:pt x="100038" y="60325"/>
                    <a:pt x="146051" y="60325"/>
                  </a:cubicBezTo>
                  <a:close/>
                  <a:moveTo>
                    <a:pt x="145257" y="0"/>
                  </a:moveTo>
                  <a:cubicBezTo>
                    <a:pt x="225808" y="0"/>
                    <a:pt x="290513" y="64705"/>
                    <a:pt x="290513" y="145257"/>
                  </a:cubicBezTo>
                  <a:cubicBezTo>
                    <a:pt x="290513" y="172987"/>
                    <a:pt x="282590" y="199398"/>
                    <a:pt x="269385" y="221846"/>
                  </a:cubicBezTo>
                  <a:cubicBezTo>
                    <a:pt x="269385" y="221846"/>
                    <a:pt x="269385" y="221846"/>
                    <a:pt x="254859" y="221846"/>
                  </a:cubicBezTo>
                  <a:cubicBezTo>
                    <a:pt x="254859" y="221846"/>
                    <a:pt x="254859" y="221846"/>
                    <a:pt x="239013" y="206000"/>
                  </a:cubicBezTo>
                  <a:cubicBezTo>
                    <a:pt x="249577" y="188833"/>
                    <a:pt x="256180" y="167705"/>
                    <a:pt x="256180" y="145257"/>
                  </a:cubicBezTo>
                  <a:cubicBezTo>
                    <a:pt x="256180" y="84513"/>
                    <a:pt x="207321" y="34333"/>
                    <a:pt x="145257" y="34333"/>
                  </a:cubicBezTo>
                  <a:cubicBezTo>
                    <a:pt x="84513" y="34333"/>
                    <a:pt x="34333" y="84513"/>
                    <a:pt x="34333" y="145257"/>
                  </a:cubicBezTo>
                  <a:cubicBezTo>
                    <a:pt x="34333" y="207321"/>
                    <a:pt x="84513" y="256180"/>
                    <a:pt x="145257" y="256180"/>
                  </a:cubicBezTo>
                  <a:cubicBezTo>
                    <a:pt x="167705" y="256180"/>
                    <a:pt x="188834" y="249577"/>
                    <a:pt x="206000" y="239013"/>
                  </a:cubicBezTo>
                  <a:cubicBezTo>
                    <a:pt x="206000" y="239013"/>
                    <a:pt x="206000" y="239013"/>
                    <a:pt x="221847" y="254859"/>
                  </a:cubicBezTo>
                  <a:cubicBezTo>
                    <a:pt x="221847" y="254859"/>
                    <a:pt x="221847" y="254859"/>
                    <a:pt x="221847" y="269385"/>
                  </a:cubicBezTo>
                  <a:cubicBezTo>
                    <a:pt x="199398" y="282590"/>
                    <a:pt x="172988" y="290513"/>
                    <a:pt x="145257" y="290513"/>
                  </a:cubicBezTo>
                  <a:cubicBezTo>
                    <a:pt x="64705" y="290513"/>
                    <a:pt x="0" y="225808"/>
                    <a:pt x="0" y="145257"/>
                  </a:cubicBezTo>
                  <a:cubicBezTo>
                    <a:pt x="0" y="64705"/>
                    <a:pt x="64705" y="0"/>
                    <a:pt x="145257"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8580" tIns="34290" rIns="68580" bIns="34290" numCol="1" spcCol="0" rtlCol="0" fromWordArt="0" anchor="ctr" anchorCtr="0" forceAA="0" compatLnSpc="1">
              <a:prstTxWarp prst="textNoShape">
                <a:avLst/>
              </a:prstTxWarp>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1350">
                <a:solidFill>
                  <a:schemeClr val="tx1">
                    <a:lumMod val="65000"/>
                    <a:lumOff val="35000"/>
                  </a:schemeClr>
                </a:solidFill>
                <a:cs typeface="+mn-ea"/>
                <a:sym typeface="+mn-lt"/>
              </a:endParaRPr>
            </a:p>
          </p:txBody>
        </p:sp>
      </p:grpSp>
      <p:sp>
        <p:nvSpPr>
          <p:cNvPr id="35" name="TextBox 11"/>
          <p:cNvSpPr txBox="1"/>
          <p:nvPr/>
        </p:nvSpPr>
        <p:spPr>
          <a:xfrm>
            <a:off x="1629826" y="1102688"/>
            <a:ext cx="7316275" cy="276999"/>
          </a:xfrm>
          <a:prstGeom prst="rect">
            <a:avLst/>
          </a:prstGeom>
          <a:noFill/>
        </p:spPr>
        <p:txBody>
          <a:bodyPr wrap="square" lIns="0" tIns="0" rIns="0" bIns="0" rtlCol="0">
            <a:spAutoFit/>
            <a:scene3d>
              <a:camera prst="orthographicFront"/>
              <a:lightRig rig="threePt" dir="t"/>
            </a:scene3d>
            <a:sp3d contourW="12700"/>
          </a:bodyPr>
          <a:lstStyle/>
          <a:p>
            <a:r>
              <a:rPr lang="zh-CN" altLang="zh-CN" sz="1800" dirty="0">
                <a:ln w="5791" cap="sq" cmpd="sng" algn="ctr">
                  <a:solidFill>
                    <a:srgbClr val="000000"/>
                  </a:solidFill>
                  <a:prstDash val="solid"/>
                  <a:bevel/>
                </a:ln>
                <a:effectLst/>
                <a:ea typeface="宋体" panose="02010600030101010101" pitchFamily="2" charset="-122"/>
                <a:cs typeface="宋体" panose="02010600030101010101" pitchFamily="2" charset="-122"/>
              </a:rPr>
              <a:t>导入</a:t>
            </a:r>
            <a:r>
              <a:rPr lang="en-US" altLang="zh-CN" sz="1800" dirty="0">
                <a:ln w="5791" cap="sq" cmpd="sng" algn="ctr">
                  <a:solidFill>
                    <a:srgbClr val="000000"/>
                  </a:solidFill>
                  <a:prstDash val="solid"/>
                  <a:bevel/>
                </a:ln>
                <a:effectLst/>
                <a:ea typeface="宋体" panose="02010600030101010101" pitchFamily="2" charset="-122"/>
                <a:cs typeface="宋体" panose="02010600030101010101" pitchFamily="2" charset="-122"/>
              </a:rPr>
              <a:t>Excel </a:t>
            </a:r>
            <a:r>
              <a:rPr lang="zh-CN" altLang="zh-CN" sz="1800" dirty="0">
                <a:ln w="5791" cap="sq" cmpd="sng" algn="ctr">
                  <a:solidFill>
                    <a:srgbClr val="000000"/>
                  </a:solidFill>
                  <a:prstDash val="solid"/>
                  <a:bevel/>
                </a:ln>
                <a:effectLst/>
                <a:ea typeface="宋体" panose="02010600030101010101" pitchFamily="2" charset="-122"/>
                <a:cs typeface="宋体" panose="02010600030101010101" pitchFamily="2" charset="-122"/>
              </a:rPr>
              <a:t>支持 </a:t>
            </a:r>
            <a:r>
              <a:rPr lang="en-US" altLang="zh-CN" sz="1800" dirty="0" err="1">
                <a:ln w="5791" cap="sq" cmpd="sng" algn="ctr">
                  <a:solidFill>
                    <a:srgbClr val="000000"/>
                  </a:solidFill>
                  <a:prstDash val="solid"/>
                  <a:bevel/>
                </a:ln>
                <a:effectLst/>
                <a:ea typeface="宋体" panose="02010600030101010101" pitchFamily="2" charset="-122"/>
                <a:cs typeface="宋体" panose="02010600030101010101" pitchFamily="2" charset="-122"/>
              </a:rPr>
              <a:t>dateTime</a:t>
            </a:r>
            <a:r>
              <a:rPr lang="en-US" altLang="zh-CN" sz="1800" dirty="0">
                <a:ln w="5791" cap="sq" cmpd="sng" algn="ctr">
                  <a:solidFill>
                    <a:srgbClr val="000000"/>
                  </a:solidFill>
                  <a:prstDash val="solid"/>
                  <a:bevel/>
                </a:ln>
                <a:effectLst/>
                <a:ea typeface="宋体" panose="02010600030101010101" pitchFamily="2" charset="-122"/>
                <a:cs typeface="宋体" panose="02010600030101010101" pitchFamily="2" charset="-122"/>
              </a:rPr>
              <a:t> </a:t>
            </a:r>
            <a:r>
              <a:rPr lang="zh-CN" altLang="zh-CN" sz="1800" dirty="0">
                <a:ln w="5791" cap="sq" cmpd="sng" algn="ctr">
                  <a:solidFill>
                    <a:srgbClr val="000000"/>
                  </a:solidFill>
                  <a:prstDash val="solid"/>
                  <a:bevel/>
                </a:ln>
                <a:effectLst/>
                <a:ea typeface="宋体" panose="02010600030101010101" pitchFamily="2" charset="-122"/>
                <a:cs typeface="宋体" panose="02010600030101010101" pitchFamily="2" charset="-122"/>
              </a:rPr>
              <a:t>类型</a:t>
            </a:r>
            <a:endParaRPr lang="zh-CN" altLang="en-US" sz="1600" dirty="0">
              <a:solidFill>
                <a:schemeClr val="tx1">
                  <a:lumMod val="65000"/>
                  <a:lumOff val="35000"/>
                </a:schemeClr>
              </a:solidFill>
              <a:cs typeface="+mn-ea"/>
              <a:sym typeface="+mn-lt"/>
            </a:endParaRPr>
          </a:p>
        </p:txBody>
      </p:sp>
      <p:sp>
        <p:nvSpPr>
          <p:cNvPr id="41" name="TextBox 11">
            <a:extLst>
              <a:ext uri="{FF2B5EF4-FFF2-40B4-BE49-F238E27FC236}">
                <a16:creationId xmlns:a16="http://schemas.microsoft.com/office/drawing/2014/main" id="{B26364C1-7F94-443E-AC41-1A31F66845D2}"/>
              </a:ext>
            </a:extLst>
          </p:cNvPr>
          <p:cNvSpPr txBox="1"/>
          <p:nvPr/>
        </p:nvSpPr>
        <p:spPr>
          <a:xfrm>
            <a:off x="1629826" y="2146239"/>
            <a:ext cx="7316275" cy="276999"/>
          </a:xfrm>
          <a:prstGeom prst="rect">
            <a:avLst/>
          </a:prstGeom>
          <a:noFill/>
        </p:spPr>
        <p:txBody>
          <a:bodyPr wrap="square" lIns="0" tIns="0" rIns="0" bIns="0" rtlCol="0">
            <a:spAutoFit/>
            <a:scene3d>
              <a:camera prst="orthographicFront"/>
              <a:lightRig rig="threePt" dir="t"/>
            </a:scene3d>
            <a:sp3d contourW="12700"/>
          </a:bodyPr>
          <a:lstStyle/>
          <a:p>
            <a:pPr eaLnBrk="0"/>
            <a:r>
              <a:rPr lang="zh-CN" altLang="zh-CN" sz="1800" spc="-5" dirty="0">
                <a:ln w="5791" cap="sq" cmpd="sng" algn="ctr">
                  <a:solidFill>
                    <a:srgbClr val="000000"/>
                  </a:solidFill>
                  <a:prstDash val="solid"/>
                  <a:bevel/>
                </a:ln>
                <a:solidFill>
                  <a:srgbClr val="000000"/>
                </a:solidFill>
                <a:effectLst/>
                <a:latin typeface="Arial" panose="020B0604020202020204" pitchFamily="34" charset="0"/>
                <a:ea typeface="宋体" panose="02010600030101010101" pitchFamily="2" charset="-122"/>
                <a:cs typeface="宋体" panose="02010600030101010101" pitchFamily="2" charset="-122"/>
              </a:rPr>
              <a:t>支持</a:t>
            </a:r>
            <a:r>
              <a:rPr lang="zh-CN" altLang="zh-CN" sz="1800" dirty="0">
                <a:ln w="5791" cap="sq" cmpd="sng" algn="ctr">
                  <a:solidFill>
                    <a:srgbClr val="000000"/>
                  </a:solidFill>
                  <a:prstDash val="solid"/>
                  <a:bevel/>
                </a:ln>
                <a:solidFill>
                  <a:srgbClr val="000000"/>
                </a:solidFill>
                <a:effectLst/>
                <a:latin typeface="Arial" panose="020B0604020202020204" pitchFamily="34" charset="0"/>
                <a:ea typeface="宋体" panose="02010600030101010101" pitchFamily="2" charset="-122"/>
                <a:cs typeface="宋体" panose="02010600030101010101" pitchFamily="2" charset="-122"/>
              </a:rPr>
              <a:t>硕正报表后台导出</a:t>
            </a:r>
            <a:r>
              <a:rPr lang="en-US" altLang="zh-CN" sz="1800" dirty="0">
                <a:ln w="5791" cap="sq" cmpd="sng" algn="ctr">
                  <a:solidFill>
                    <a:srgbClr val="000000"/>
                  </a:solidFill>
                  <a:prstDash val="solid"/>
                  <a:bevel/>
                </a:ln>
                <a:solidFill>
                  <a:srgbClr val="000000"/>
                </a:solidFill>
                <a:effectLst/>
                <a:latin typeface="Arial" panose="020B0604020202020204" pitchFamily="34" charset="0"/>
                <a:ea typeface="宋体" panose="02010600030101010101" pitchFamily="2" charset="-122"/>
                <a:cs typeface="宋体" panose="02010600030101010101" pitchFamily="2" charset="-122"/>
              </a:rPr>
              <a:t>PDF/JPG</a:t>
            </a:r>
            <a:r>
              <a:rPr lang="zh-CN" altLang="zh-CN" sz="1800" dirty="0">
                <a:ln w="5791" cap="sq" cmpd="sng" algn="ctr">
                  <a:solidFill>
                    <a:srgbClr val="000000"/>
                  </a:solidFill>
                  <a:prstDash val="solid"/>
                  <a:bevel/>
                </a:ln>
                <a:solidFill>
                  <a:srgbClr val="000000"/>
                </a:solidFill>
                <a:effectLst/>
                <a:latin typeface="Arial" panose="020B0604020202020204" pitchFamily="34" charset="0"/>
                <a:ea typeface="宋体" panose="02010600030101010101" pitchFamily="2" charset="-122"/>
                <a:cs typeface="宋体" panose="02010600030101010101" pitchFamily="2" charset="-122"/>
              </a:rPr>
              <a:t>等格式</a:t>
            </a:r>
            <a:r>
              <a:rPr lang="en-US" altLang="zh-CN" sz="1800" dirty="0">
                <a:ln w="5791" cap="sq" cmpd="sng" algn="ctr">
                  <a:solidFill>
                    <a:srgbClr val="000000"/>
                  </a:solidFill>
                  <a:prstDash val="solid"/>
                  <a:bevel/>
                </a:ln>
                <a:solidFill>
                  <a:srgbClr val="000000"/>
                </a:solidFill>
                <a:effectLst/>
                <a:latin typeface="Arial" panose="020B0604020202020204" pitchFamily="34" charset="0"/>
                <a:ea typeface="宋体" panose="02010600030101010101" pitchFamily="2" charset="-122"/>
                <a:cs typeface="宋体" panose="02010600030101010101" pitchFamily="2" charset="-122"/>
              </a:rPr>
              <a:t> </a:t>
            </a:r>
            <a:r>
              <a:rPr lang="zh-CN" altLang="en-US" sz="1800" dirty="0">
                <a:ln w="5791" cap="sq" cmpd="sng" algn="ctr">
                  <a:solidFill>
                    <a:srgbClr val="000000"/>
                  </a:solidFill>
                  <a:prstDash val="solid"/>
                  <a:bevel/>
                </a:ln>
                <a:solidFill>
                  <a:srgbClr val="000000"/>
                </a:solidFill>
                <a:effectLst/>
                <a:latin typeface="Arial" panose="020B0604020202020204" pitchFamily="34" charset="0"/>
                <a:ea typeface="宋体" panose="02010600030101010101" pitchFamily="2" charset="-122"/>
                <a:cs typeface="宋体" panose="02010600030101010101" pitchFamily="2" charset="-122"/>
              </a:rPr>
              <a:t>基于</a:t>
            </a:r>
            <a:r>
              <a:rPr lang="en-US" altLang="zh-CN" sz="1800" dirty="0">
                <a:ln w="5791" cap="sq" cmpd="sng" algn="ctr">
                  <a:solidFill>
                    <a:srgbClr val="000000"/>
                  </a:solidFill>
                  <a:prstDash val="solid"/>
                  <a:bevel/>
                </a:ln>
                <a:solidFill>
                  <a:srgbClr val="000000"/>
                </a:solidFill>
                <a:effectLst/>
                <a:latin typeface="Arial" panose="020B0604020202020204" pitchFamily="34" charset="0"/>
                <a:ea typeface="宋体" panose="02010600030101010101" pitchFamily="2" charset="-122"/>
                <a:cs typeface="宋体" panose="02010600030101010101" pitchFamily="2" charset="-122"/>
              </a:rPr>
              <a:t>3.9</a:t>
            </a:r>
            <a:r>
              <a:rPr lang="zh-CN" altLang="en-US" sz="1800" dirty="0">
                <a:ln w="5791" cap="sq" cmpd="sng" algn="ctr">
                  <a:solidFill>
                    <a:srgbClr val="000000"/>
                  </a:solidFill>
                  <a:prstDash val="solid"/>
                  <a:bevel/>
                </a:ln>
                <a:solidFill>
                  <a:srgbClr val="000000"/>
                </a:solidFill>
                <a:effectLst/>
                <a:latin typeface="Arial" panose="020B0604020202020204" pitchFamily="34" charset="0"/>
                <a:ea typeface="宋体" panose="02010600030101010101" pitchFamily="2" charset="-122"/>
                <a:cs typeface="宋体" panose="02010600030101010101" pitchFamily="2" charset="-122"/>
              </a:rPr>
              <a:t>安装包 框架</a:t>
            </a:r>
            <a:r>
              <a:rPr lang="en-US" altLang="zh-CN" sz="1800" dirty="0">
                <a:ln w="5791" cap="sq" cmpd="sng" algn="ctr">
                  <a:solidFill>
                    <a:srgbClr val="000000"/>
                  </a:solidFill>
                  <a:prstDash val="solid"/>
                  <a:bevel/>
                </a:ln>
                <a:solidFill>
                  <a:srgbClr val="000000"/>
                </a:solidFill>
                <a:effectLst/>
                <a:latin typeface="Arial" panose="020B0604020202020204" pitchFamily="34" charset="0"/>
                <a:ea typeface="宋体" panose="02010600030101010101" pitchFamily="2" charset="-122"/>
                <a:cs typeface="宋体" panose="02010600030101010101" pitchFamily="2" charset="-122"/>
              </a:rPr>
              <a:t>3.9 sys 3.9</a:t>
            </a:r>
            <a:endParaRPr lang="zh-CN" altLang="zh-CN" sz="1800" dirty="0">
              <a:solidFill>
                <a:srgbClr val="000000"/>
              </a:solidFill>
              <a:effectLst/>
              <a:latin typeface="Arial" panose="020B0604020202020204" pitchFamily="34" charset="0"/>
              <a:ea typeface="等线" panose="02010600030101010101" pitchFamily="2" charset="-122"/>
            </a:endParaRPr>
          </a:p>
        </p:txBody>
      </p:sp>
    </p:spTree>
    <p:extLst>
      <p:ext uri="{BB962C8B-B14F-4D97-AF65-F5344CB8AC3E}">
        <p14:creationId xmlns:p14="http://schemas.microsoft.com/office/powerpoint/2010/main" val="3180565285"/>
      </p:ext>
    </p:extLst>
  </p:cSld>
  <p:clrMapOvr>
    <a:masterClrMapping/>
  </p:clrMapOvr>
  <p:transition spd="med" advClick="0" advTm="0">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grpId="0" nodeType="after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additive="base">
                                        <p:cTn id="7" dur="500"/>
                                        <p:tgtEl>
                                          <p:spTgt spid="16"/>
                                        </p:tgtEl>
                                        <p:attrNameLst>
                                          <p:attrName>ppt_y</p:attrName>
                                        </p:attrNameLst>
                                      </p:cBhvr>
                                      <p:tavLst>
                                        <p:tav tm="0">
                                          <p:val>
                                            <p:strVal val="#ppt_y+#ppt_h*1.125000"/>
                                          </p:val>
                                        </p:tav>
                                        <p:tav tm="100000">
                                          <p:val>
                                            <p:strVal val="#ppt_y"/>
                                          </p:val>
                                        </p:tav>
                                      </p:tavLst>
                                    </p:anim>
                                    <p:animEffect transition="in" filter="wipe(up)">
                                      <p:cBhvr>
                                        <p:cTn id="8" dur="500"/>
                                        <p:tgtEl>
                                          <p:spTgt spid="16"/>
                                        </p:tgtEl>
                                      </p:cBhvr>
                                    </p:animEffect>
                                  </p:childTnLst>
                                </p:cTn>
                              </p:par>
                            </p:childTnLst>
                          </p:cTn>
                        </p:par>
                        <p:par>
                          <p:cTn id="9" fill="hold">
                            <p:stCondLst>
                              <p:cond delay="500"/>
                            </p:stCondLst>
                            <p:childTnLst>
                              <p:par>
                                <p:cTn id="10" presetID="53" presetClass="entr" presetSubtype="16" fill="hold" nodeType="after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p:cTn id="12" dur="500" fill="hold"/>
                                        <p:tgtEl>
                                          <p:spTgt spid="3"/>
                                        </p:tgtEl>
                                        <p:attrNameLst>
                                          <p:attrName>ppt_w</p:attrName>
                                        </p:attrNameLst>
                                      </p:cBhvr>
                                      <p:tavLst>
                                        <p:tav tm="0">
                                          <p:val>
                                            <p:fltVal val="0"/>
                                          </p:val>
                                        </p:tav>
                                        <p:tav tm="100000">
                                          <p:val>
                                            <p:strVal val="#ppt_w"/>
                                          </p:val>
                                        </p:tav>
                                      </p:tavLst>
                                    </p:anim>
                                    <p:anim calcmode="lin" valueType="num">
                                      <p:cBhvr>
                                        <p:cTn id="13" dur="500" fill="hold"/>
                                        <p:tgtEl>
                                          <p:spTgt spid="3"/>
                                        </p:tgtEl>
                                        <p:attrNameLst>
                                          <p:attrName>ppt_h</p:attrName>
                                        </p:attrNameLst>
                                      </p:cBhvr>
                                      <p:tavLst>
                                        <p:tav tm="0">
                                          <p:val>
                                            <p:fltVal val="0"/>
                                          </p:val>
                                        </p:tav>
                                        <p:tav tm="100000">
                                          <p:val>
                                            <p:strVal val="#ppt_h"/>
                                          </p:val>
                                        </p:tav>
                                      </p:tavLst>
                                    </p:anim>
                                    <p:animEffect transition="in" filter="fade">
                                      <p:cBhvr>
                                        <p:cTn id="14" dur="500"/>
                                        <p:tgtEl>
                                          <p:spTgt spid="3"/>
                                        </p:tgtEl>
                                      </p:cBhvr>
                                    </p:animEffect>
                                  </p:childTnLst>
                                </p:cTn>
                              </p:par>
                              <p:par>
                                <p:cTn id="15" presetID="53" presetClass="entr" presetSubtype="16" fill="hold" nodeType="withEffect">
                                  <p:stCondLst>
                                    <p:cond delay="0"/>
                                  </p:stCondLst>
                                  <p:childTnLst>
                                    <p:set>
                                      <p:cBhvr>
                                        <p:cTn id="16" dur="1" fill="hold">
                                          <p:stCondLst>
                                            <p:cond delay="0"/>
                                          </p:stCondLst>
                                        </p:cTn>
                                        <p:tgtEl>
                                          <p:spTgt spid="28"/>
                                        </p:tgtEl>
                                        <p:attrNameLst>
                                          <p:attrName>style.visibility</p:attrName>
                                        </p:attrNameLst>
                                      </p:cBhvr>
                                      <p:to>
                                        <p:strVal val="visible"/>
                                      </p:to>
                                    </p:set>
                                    <p:anim calcmode="lin" valueType="num">
                                      <p:cBhvr>
                                        <p:cTn id="17" dur="500" fill="hold"/>
                                        <p:tgtEl>
                                          <p:spTgt spid="28"/>
                                        </p:tgtEl>
                                        <p:attrNameLst>
                                          <p:attrName>ppt_w</p:attrName>
                                        </p:attrNameLst>
                                      </p:cBhvr>
                                      <p:tavLst>
                                        <p:tav tm="0">
                                          <p:val>
                                            <p:fltVal val="0"/>
                                          </p:val>
                                        </p:tav>
                                        <p:tav tm="100000">
                                          <p:val>
                                            <p:strVal val="#ppt_w"/>
                                          </p:val>
                                        </p:tav>
                                      </p:tavLst>
                                    </p:anim>
                                    <p:anim calcmode="lin" valueType="num">
                                      <p:cBhvr>
                                        <p:cTn id="18" dur="500" fill="hold"/>
                                        <p:tgtEl>
                                          <p:spTgt spid="28"/>
                                        </p:tgtEl>
                                        <p:attrNameLst>
                                          <p:attrName>ppt_h</p:attrName>
                                        </p:attrNameLst>
                                      </p:cBhvr>
                                      <p:tavLst>
                                        <p:tav tm="0">
                                          <p:val>
                                            <p:fltVal val="0"/>
                                          </p:val>
                                        </p:tav>
                                        <p:tav tm="100000">
                                          <p:val>
                                            <p:strVal val="#ppt_h"/>
                                          </p:val>
                                        </p:tav>
                                      </p:tavLst>
                                    </p:anim>
                                    <p:animEffect transition="in" filter="fade">
                                      <p:cBhvr>
                                        <p:cTn id="19"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文本框 15"/>
          <p:cNvSpPr txBox="1"/>
          <p:nvPr/>
        </p:nvSpPr>
        <p:spPr>
          <a:xfrm>
            <a:off x="3351312" y="411510"/>
            <a:ext cx="2441376" cy="421270"/>
          </a:xfrm>
          <a:prstGeom prst="rect">
            <a:avLst/>
          </a:prstGeom>
          <a:noFill/>
        </p:spPr>
        <p:txBody>
          <a:bodyPr wrap="square" lIns="51435" tIns="25718" rIns="51435" bIns="25718" rtlCol="0">
            <a:spAutoFit/>
          </a:bodyPr>
          <a:lstStyle/>
          <a:p>
            <a:pPr marL="0" lvl="1" algn="ctr"/>
            <a:r>
              <a:rPr lang="zh-CN" altLang="en-US" sz="2400" dirty="0">
                <a:solidFill>
                  <a:schemeClr val="accent1"/>
                </a:solidFill>
                <a:cs typeface="+mn-ea"/>
                <a:sym typeface="+mn-lt"/>
              </a:rPr>
              <a:t>第一部分</a:t>
            </a:r>
            <a:r>
              <a:rPr lang="en-US" altLang="zh-CN" sz="2400" dirty="0">
                <a:solidFill>
                  <a:schemeClr val="accent1"/>
                </a:solidFill>
                <a:cs typeface="+mn-ea"/>
                <a:sym typeface="+mn-lt"/>
              </a:rPr>
              <a:t>-</a:t>
            </a:r>
            <a:r>
              <a:rPr lang="zh-CN" altLang="en-US" sz="2400" dirty="0">
                <a:solidFill>
                  <a:schemeClr val="accent1"/>
                </a:solidFill>
                <a:cs typeface="+mn-ea"/>
                <a:sym typeface="+mn-lt"/>
              </a:rPr>
              <a:t>优化</a:t>
            </a:r>
          </a:p>
        </p:txBody>
      </p:sp>
      <p:grpSp>
        <p:nvGrpSpPr>
          <p:cNvPr id="3" name="组合 2"/>
          <p:cNvGrpSpPr/>
          <p:nvPr/>
        </p:nvGrpSpPr>
        <p:grpSpPr>
          <a:xfrm>
            <a:off x="828134" y="973619"/>
            <a:ext cx="655806" cy="655806"/>
            <a:chOff x="1336777" y="2215111"/>
            <a:chExt cx="1103576" cy="1103576"/>
          </a:xfrm>
        </p:grpSpPr>
        <p:sp>
          <p:nvSpPr>
            <p:cNvPr id="4" name="椭圆 3"/>
            <p:cNvSpPr/>
            <p:nvPr/>
          </p:nvSpPr>
          <p:spPr>
            <a:xfrm>
              <a:off x="1336777" y="2215111"/>
              <a:ext cx="1103576" cy="1103576"/>
            </a:xfrm>
            <a:prstGeom prst="ellipse">
              <a:avLst/>
            </a:prstGeom>
            <a:solidFill>
              <a:srgbClr val="033E78"/>
            </a:solidFill>
            <a:ln>
              <a:noFill/>
            </a:ln>
            <a:effectLst>
              <a:outerShdw blurRad="635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8580" tIns="34290" rIns="68580" bIns="34290" numCol="1" spcCol="0" rtlCol="0" fromWordArt="0" anchor="ctr" anchorCtr="0" forceAA="0" compatLnSpc="1">
              <a:prstTxWarp prst="textNoShape">
                <a:avLst/>
              </a:prstTxWarp>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1350">
                <a:solidFill>
                  <a:schemeClr val="tx1">
                    <a:lumMod val="65000"/>
                    <a:lumOff val="35000"/>
                  </a:schemeClr>
                </a:solidFill>
                <a:cs typeface="+mn-ea"/>
                <a:sym typeface="+mn-lt"/>
              </a:endParaRPr>
            </a:p>
          </p:txBody>
        </p:sp>
        <p:sp>
          <p:nvSpPr>
            <p:cNvPr id="5" name="椭圆 8"/>
            <p:cNvSpPr/>
            <p:nvPr/>
          </p:nvSpPr>
          <p:spPr>
            <a:xfrm>
              <a:off x="1684301" y="2569576"/>
              <a:ext cx="408528" cy="408526"/>
            </a:xfrm>
            <a:custGeom>
              <a:avLst/>
              <a:gdLst>
                <a:gd name="connsiteX0" fmla="*/ 199497 w 331788"/>
                <a:gd name="connsiteY0" fmla="*/ 265112 h 331787"/>
                <a:gd name="connsiteX1" fmla="*/ 209798 w 331788"/>
                <a:gd name="connsiteY1" fmla="*/ 279217 h 331787"/>
                <a:gd name="connsiteX2" fmla="*/ 238126 w 331788"/>
                <a:gd name="connsiteY2" fmla="*/ 315118 h 331787"/>
                <a:gd name="connsiteX3" fmla="*/ 166018 w 331788"/>
                <a:gd name="connsiteY3" fmla="*/ 331787 h 331787"/>
                <a:gd name="connsiteX4" fmla="*/ 122238 w 331788"/>
                <a:gd name="connsiteY4" fmla="*/ 325376 h 331787"/>
                <a:gd name="connsiteX5" fmla="*/ 199497 w 331788"/>
                <a:gd name="connsiteY5" fmla="*/ 265112 h 331787"/>
                <a:gd name="connsiteX6" fmla="*/ 190500 w 331788"/>
                <a:gd name="connsiteY6" fmla="*/ 228600 h 331787"/>
                <a:gd name="connsiteX7" fmla="*/ 201490 w 331788"/>
                <a:gd name="connsiteY7" fmla="*/ 228600 h 331787"/>
                <a:gd name="connsiteX8" fmla="*/ 206375 w 331788"/>
                <a:gd name="connsiteY8" fmla="*/ 236394 h 331787"/>
                <a:gd name="connsiteX9" fmla="*/ 200269 w 331788"/>
                <a:gd name="connsiteY9" fmla="*/ 242888 h 331787"/>
                <a:gd name="connsiteX10" fmla="*/ 190500 w 331788"/>
                <a:gd name="connsiteY10" fmla="*/ 228600 h 331787"/>
                <a:gd name="connsiteX11" fmla="*/ 146452 w 331788"/>
                <a:gd name="connsiteY11" fmla="*/ 228600 h 331787"/>
                <a:gd name="connsiteX12" fmla="*/ 164590 w 331788"/>
                <a:gd name="connsiteY12" fmla="*/ 229897 h 331787"/>
                <a:gd name="connsiteX13" fmla="*/ 165885 w 331788"/>
                <a:gd name="connsiteY13" fmla="*/ 229897 h 331787"/>
                <a:gd name="connsiteX14" fmla="*/ 173659 w 331788"/>
                <a:gd name="connsiteY14" fmla="*/ 229897 h 331787"/>
                <a:gd name="connsiteX15" fmla="*/ 190501 w 331788"/>
                <a:gd name="connsiteY15" fmla="*/ 253240 h 331787"/>
                <a:gd name="connsiteX16" fmla="*/ 103699 w 331788"/>
                <a:gd name="connsiteY16" fmla="*/ 320675 h 331787"/>
                <a:gd name="connsiteX17" fmla="*/ 77788 w 331788"/>
                <a:gd name="connsiteY17" fmla="*/ 306410 h 331787"/>
                <a:gd name="connsiteX18" fmla="*/ 112768 w 331788"/>
                <a:gd name="connsiteY18" fmla="*/ 244162 h 331787"/>
                <a:gd name="connsiteX19" fmla="*/ 121837 w 331788"/>
                <a:gd name="connsiteY19" fmla="*/ 245459 h 331787"/>
                <a:gd name="connsiteX20" fmla="*/ 146452 w 331788"/>
                <a:gd name="connsiteY20" fmla="*/ 228600 h 331787"/>
                <a:gd name="connsiteX21" fmla="*/ 323851 w 331788"/>
                <a:gd name="connsiteY21" fmla="*/ 217487 h 331787"/>
                <a:gd name="connsiteX22" fmla="*/ 249631 w 331788"/>
                <a:gd name="connsiteY22" fmla="*/ 307975 h 331787"/>
                <a:gd name="connsiteX23" fmla="*/ 207963 w 331788"/>
                <a:gd name="connsiteY23" fmla="*/ 253682 h 331787"/>
                <a:gd name="connsiteX24" fmla="*/ 218380 w 331788"/>
                <a:gd name="connsiteY24" fmla="*/ 243341 h 331787"/>
                <a:gd name="connsiteX25" fmla="*/ 227495 w 331788"/>
                <a:gd name="connsiteY25" fmla="*/ 244634 h 331787"/>
                <a:gd name="connsiteX26" fmla="*/ 253537 w 331788"/>
                <a:gd name="connsiteY26" fmla="*/ 225243 h 331787"/>
                <a:gd name="connsiteX27" fmla="*/ 323851 w 331788"/>
                <a:gd name="connsiteY27" fmla="*/ 217487 h 331787"/>
                <a:gd name="connsiteX28" fmla="*/ 3175 w 331788"/>
                <a:gd name="connsiteY28" fmla="*/ 196850 h 331787"/>
                <a:gd name="connsiteX29" fmla="*/ 93642 w 331788"/>
                <a:gd name="connsiteY29" fmla="*/ 222902 h 331787"/>
                <a:gd name="connsiteX30" fmla="*/ 100013 w 331788"/>
                <a:gd name="connsiteY30" fmla="*/ 235927 h 331787"/>
                <a:gd name="connsiteX31" fmla="*/ 65610 w 331788"/>
                <a:gd name="connsiteY31" fmla="*/ 298450 h 331787"/>
                <a:gd name="connsiteX32" fmla="*/ 3175 w 331788"/>
                <a:gd name="connsiteY32" fmla="*/ 196850 h 331787"/>
                <a:gd name="connsiteX33" fmla="*/ 146517 w 331788"/>
                <a:gd name="connsiteY33" fmla="*/ 192087 h 331787"/>
                <a:gd name="connsiteX34" fmla="*/ 163513 w 331788"/>
                <a:gd name="connsiteY34" fmla="*/ 215900 h 331787"/>
                <a:gd name="connsiteX35" fmla="*/ 147825 w 331788"/>
                <a:gd name="connsiteY35" fmla="*/ 214577 h 331787"/>
                <a:gd name="connsiteX36" fmla="*/ 141288 w 331788"/>
                <a:gd name="connsiteY36" fmla="*/ 200025 h 331787"/>
                <a:gd name="connsiteX37" fmla="*/ 146517 w 331788"/>
                <a:gd name="connsiteY37" fmla="*/ 192087 h 331787"/>
                <a:gd name="connsiteX38" fmla="*/ 277877 w 331788"/>
                <a:gd name="connsiteY38" fmla="*/ 160337 h 331787"/>
                <a:gd name="connsiteX39" fmla="*/ 314326 w 331788"/>
                <a:gd name="connsiteY39" fmla="*/ 204624 h 331787"/>
                <a:gd name="connsiteX40" fmla="*/ 253143 w 331788"/>
                <a:gd name="connsiteY40" fmla="*/ 211137 h 331787"/>
                <a:gd name="connsiteX41" fmla="*/ 249238 w 331788"/>
                <a:gd name="connsiteY41" fmla="*/ 203322 h 331787"/>
                <a:gd name="connsiteX42" fmla="*/ 277877 w 331788"/>
                <a:gd name="connsiteY42" fmla="*/ 160337 h 331787"/>
                <a:gd name="connsiteX43" fmla="*/ 290513 w 331788"/>
                <a:gd name="connsiteY43" fmla="*/ 153987 h 331787"/>
                <a:gd name="connsiteX44" fmla="*/ 331788 w 331788"/>
                <a:gd name="connsiteY44" fmla="*/ 167061 h 331787"/>
                <a:gd name="connsiteX45" fmla="*/ 329125 w 331788"/>
                <a:gd name="connsiteY45" fmla="*/ 198437 h 331787"/>
                <a:gd name="connsiteX46" fmla="*/ 290513 w 331788"/>
                <a:gd name="connsiteY46" fmla="*/ 153987 h 331787"/>
                <a:gd name="connsiteX47" fmla="*/ 113341 w 331788"/>
                <a:gd name="connsiteY47" fmla="*/ 139700 h 331787"/>
                <a:gd name="connsiteX48" fmla="*/ 130085 w 331788"/>
                <a:gd name="connsiteY48" fmla="*/ 169324 h 331787"/>
                <a:gd name="connsiteX49" fmla="*/ 136525 w 331788"/>
                <a:gd name="connsiteY49" fmla="*/ 178340 h 331787"/>
                <a:gd name="connsiteX50" fmla="*/ 128797 w 331788"/>
                <a:gd name="connsiteY50" fmla="*/ 191219 h 331787"/>
                <a:gd name="connsiteX51" fmla="*/ 121069 w 331788"/>
                <a:gd name="connsiteY51" fmla="*/ 189932 h 331787"/>
                <a:gd name="connsiteX52" fmla="*/ 95310 w 331788"/>
                <a:gd name="connsiteY52" fmla="*/ 207963 h 331787"/>
                <a:gd name="connsiteX53" fmla="*/ 1288 w 331788"/>
                <a:gd name="connsiteY53" fmla="*/ 179628 h 331787"/>
                <a:gd name="connsiteX54" fmla="*/ 0 w 331788"/>
                <a:gd name="connsiteY54" fmla="*/ 165460 h 331787"/>
                <a:gd name="connsiteX55" fmla="*/ 1288 w 331788"/>
                <a:gd name="connsiteY55" fmla="*/ 151292 h 331787"/>
                <a:gd name="connsiteX56" fmla="*/ 113341 w 331788"/>
                <a:gd name="connsiteY56" fmla="*/ 139700 h 331787"/>
                <a:gd name="connsiteX57" fmla="*/ 186315 w 331788"/>
                <a:gd name="connsiteY57" fmla="*/ 138112 h 331787"/>
                <a:gd name="connsiteX58" fmla="*/ 268288 w 331788"/>
                <a:gd name="connsiteY58" fmla="*/ 149780 h 331787"/>
                <a:gd name="connsiteX59" fmla="*/ 238829 w 331788"/>
                <a:gd name="connsiteY59" fmla="*/ 193860 h 331787"/>
                <a:gd name="connsiteX60" fmla="*/ 227301 w 331788"/>
                <a:gd name="connsiteY60" fmla="*/ 191267 h 331787"/>
                <a:gd name="connsiteX61" fmla="*/ 200404 w 331788"/>
                <a:gd name="connsiteY61" fmla="*/ 214604 h 331787"/>
                <a:gd name="connsiteX62" fmla="*/ 179911 w 331788"/>
                <a:gd name="connsiteY62" fmla="*/ 215900 h 331787"/>
                <a:gd name="connsiteX63" fmla="*/ 155575 w 331788"/>
                <a:gd name="connsiteY63" fmla="*/ 179599 h 331787"/>
                <a:gd name="connsiteX64" fmla="*/ 173507 w 331788"/>
                <a:gd name="connsiteY64" fmla="*/ 154966 h 331787"/>
                <a:gd name="connsiteX65" fmla="*/ 186315 w 331788"/>
                <a:gd name="connsiteY65" fmla="*/ 138112 h 331787"/>
                <a:gd name="connsiteX66" fmla="*/ 168276 w 331788"/>
                <a:gd name="connsiteY66" fmla="*/ 138112 h 331787"/>
                <a:gd name="connsiteX67" fmla="*/ 161661 w 331788"/>
                <a:gd name="connsiteY67" fmla="*/ 145566 h 331787"/>
                <a:gd name="connsiteX68" fmla="*/ 145786 w 331788"/>
                <a:gd name="connsiteY68" fmla="*/ 166687 h 331787"/>
                <a:gd name="connsiteX69" fmla="*/ 141817 w 331788"/>
                <a:gd name="connsiteY69" fmla="*/ 161718 h 331787"/>
                <a:gd name="connsiteX70" fmla="*/ 128588 w 331788"/>
                <a:gd name="connsiteY70" fmla="*/ 139354 h 331787"/>
                <a:gd name="connsiteX71" fmla="*/ 168276 w 331788"/>
                <a:gd name="connsiteY71" fmla="*/ 138112 h 331787"/>
                <a:gd name="connsiteX72" fmla="*/ 220028 w 331788"/>
                <a:gd name="connsiteY72" fmla="*/ 103187 h 331787"/>
                <a:gd name="connsiteX73" fmla="*/ 232728 w 331788"/>
                <a:gd name="connsiteY73" fmla="*/ 105784 h 331787"/>
                <a:gd name="connsiteX74" fmla="*/ 237808 w 331788"/>
                <a:gd name="connsiteY74" fmla="*/ 105784 h 331787"/>
                <a:gd name="connsiteX75" fmla="*/ 246698 w 331788"/>
                <a:gd name="connsiteY75" fmla="*/ 118773 h 331787"/>
                <a:gd name="connsiteX76" fmla="*/ 255588 w 331788"/>
                <a:gd name="connsiteY76" fmla="*/ 131762 h 331787"/>
                <a:gd name="connsiteX77" fmla="*/ 198438 w 331788"/>
                <a:gd name="connsiteY77" fmla="*/ 125267 h 331787"/>
                <a:gd name="connsiteX78" fmla="*/ 220028 w 331788"/>
                <a:gd name="connsiteY78" fmla="*/ 103187 h 331787"/>
                <a:gd name="connsiteX79" fmla="*/ 317236 w 331788"/>
                <a:gd name="connsiteY79" fmla="*/ 98425 h 331787"/>
                <a:gd name="connsiteX80" fmla="*/ 331788 w 331788"/>
                <a:gd name="connsiteY80" fmla="*/ 152400 h 331787"/>
                <a:gd name="connsiteX81" fmla="*/ 292100 w 331788"/>
                <a:gd name="connsiteY81" fmla="*/ 140552 h 331787"/>
                <a:gd name="connsiteX82" fmla="*/ 317236 w 331788"/>
                <a:gd name="connsiteY82" fmla="*/ 98425 h 331787"/>
                <a:gd name="connsiteX83" fmla="*/ 286068 w 331788"/>
                <a:gd name="connsiteY83" fmla="*/ 52387 h 331787"/>
                <a:gd name="connsiteX84" fmla="*/ 309563 w 331788"/>
                <a:gd name="connsiteY84" fmla="*/ 84748 h 331787"/>
                <a:gd name="connsiteX85" fmla="*/ 278236 w 331788"/>
                <a:gd name="connsiteY85" fmla="*/ 136525 h 331787"/>
                <a:gd name="connsiteX86" fmla="*/ 276931 w 331788"/>
                <a:gd name="connsiteY86" fmla="*/ 136525 h 331787"/>
                <a:gd name="connsiteX87" fmla="*/ 258657 w 331788"/>
                <a:gd name="connsiteY87" fmla="*/ 110636 h 331787"/>
                <a:gd name="connsiteX88" fmla="*/ 250825 w 331788"/>
                <a:gd name="connsiteY88" fmla="*/ 98986 h 331787"/>
                <a:gd name="connsiteX89" fmla="*/ 259962 w 331788"/>
                <a:gd name="connsiteY89" fmla="*/ 78275 h 331787"/>
                <a:gd name="connsiteX90" fmla="*/ 258657 w 331788"/>
                <a:gd name="connsiteY90" fmla="*/ 70509 h 331787"/>
                <a:gd name="connsiteX91" fmla="*/ 286068 w 331788"/>
                <a:gd name="connsiteY91" fmla="*/ 52387 h 331787"/>
                <a:gd name="connsiteX92" fmla="*/ 73025 w 331788"/>
                <a:gd name="connsiteY92" fmla="*/ 28575 h 331787"/>
                <a:gd name="connsiteX93" fmla="*/ 107950 w 331788"/>
                <a:gd name="connsiteY93" fmla="*/ 126377 h 331787"/>
                <a:gd name="connsiteX94" fmla="*/ 3175 w 331788"/>
                <a:gd name="connsiteY94" fmla="*/ 138113 h 331787"/>
                <a:gd name="connsiteX95" fmla="*/ 73025 w 331788"/>
                <a:gd name="connsiteY95" fmla="*/ 28575 h 331787"/>
                <a:gd name="connsiteX96" fmla="*/ 203200 w 331788"/>
                <a:gd name="connsiteY96" fmla="*/ 4762 h 331787"/>
                <a:gd name="connsiteX97" fmla="*/ 274638 w 331788"/>
                <a:gd name="connsiteY97" fmla="*/ 41817 h 331787"/>
                <a:gd name="connsiteX98" fmla="*/ 251258 w 331788"/>
                <a:gd name="connsiteY98" fmla="*/ 57150 h 331787"/>
                <a:gd name="connsiteX99" fmla="*/ 233074 w 331788"/>
                <a:gd name="connsiteY99" fmla="*/ 50761 h 331787"/>
                <a:gd name="connsiteX100" fmla="*/ 225281 w 331788"/>
                <a:gd name="connsiteY100" fmla="*/ 52039 h 331787"/>
                <a:gd name="connsiteX101" fmla="*/ 203200 w 331788"/>
                <a:gd name="connsiteY101" fmla="*/ 4762 h 331787"/>
                <a:gd name="connsiteX102" fmla="*/ 165260 w 331788"/>
                <a:gd name="connsiteY102" fmla="*/ 0 h 331787"/>
                <a:gd name="connsiteX103" fmla="*/ 185786 w 331788"/>
                <a:gd name="connsiteY103" fmla="*/ 1290 h 331787"/>
                <a:gd name="connsiteX104" fmla="*/ 212725 w 331788"/>
                <a:gd name="connsiteY104" fmla="*/ 59333 h 331787"/>
                <a:gd name="connsiteX105" fmla="*/ 205028 w 331788"/>
                <a:gd name="connsiteY105" fmla="*/ 77390 h 331787"/>
                <a:gd name="connsiteX106" fmla="*/ 208876 w 331788"/>
                <a:gd name="connsiteY106" fmla="*/ 91579 h 331787"/>
                <a:gd name="connsiteX107" fmla="*/ 179371 w 331788"/>
                <a:gd name="connsiteY107" fmla="*/ 122535 h 331787"/>
                <a:gd name="connsiteX108" fmla="*/ 176806 w 331788"/>
                <a:gd name="connsiteY108" fmla="*/ 122535 h 331787"/>
                <a:gd name="connsiteX109" fmla="*/ 122927 w 331788"/>
                <a:gd name="connsiteY109" fmla="*/ 123825 h 331787"/>
                <a:gd name="connsiteX110" fmla="*/ 85725 w 331788"/>
                <a:gd name="connsiteY110" fmla="*/ 20637 h 331787"/>
                <a:gd name="connsiteX111" fmla="*/ 165260 w 331788"/>
                <a:gd name="connsiteY111" fmla="*/ 0 h 3317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Lst>
              <a:rect l="l" t="t" r="r" b="b"/>
              <a:pathLst>
                <a:path w="331788" h="331787">
                  <a:moveTo>
                    <a:pt x="199497" y="265112"/>
                  </a:moveTo>
                  <a:cubicBezTo>
                    <a:pt x="203360" y="270241"/>
                    <a:pt x="205935" y="274088"/>
                    <a:pt x="209798" y="279217"/>
                  </a:cubicBezTo>
                  <a:cubicBezTo>
                    <a:pt x="222674" y="295885"/>
                    <a:pt x="231688" y="307425"/>
                    <a:pt x="238126" y="315118"/>
                  </a:cubicBezTo>
                  <a:cubicBezTo>
                    <a:pt x="216236" y="325376"/>
                    <a:pt x="191771" y="331787"/>
                    <a:pt x="166018" y="331787"/>
                  </a:cubicBezTo>
                  <a:cubicBezTo>
                    <a:pt x="150566" y="331787"/>
                    <a:pt x="136402" y="329223"/>
                    <a:pt x="122238" y="325376"/>
                  </a:cubicBezTo>
                  <a:cubicBezTo>
                    <a:pt x="141553" y="312554"/>
                    <a:pt x="169881" y="293321"/>
                    <a:pt x="199497" y="265112"/>
                  </a:cubicBezTo>
                  <a:close/>
                  <a:moveTo>
                    <a:pt x="190500" y="228600"/>
                  </a:moveTo>
                  <a:cubicBezTo>
                    <a:pt x="194163" y="228600"/>
                    <a:pt x="197827" y="228600"/>
                    <a:pt x="201490" y="228600"/>
                  </a:cubicBezTo>
                  <a:cubicBezTo>
                    <a:pt x="202712" y="231198"/>
                    <a:pt x="203933" y="233796"/>
                    <a:pt x="206375" y="236394"/>
                  </a:cubicBezTo>
                  <a:cubicBezTo>
                    <a:pt x="203933" y="237693"/>
                    <a:pt x="201490" y="240290"/>
                    <a:pt x="200269" y="242888"/>
                  </a:cubicBezTo>
                  <a:cubicBezTo>
                    <a:pt x="196606" y="237693"/>
                    <a:pt x="194163" y="233796"/>
                    <a:pt x="190500" y="228600"/>
                  </a:cubicBezTo>
                  <a:close/>
                  <a:moveTo>
                    <a:pt x="146452" y="228600"/>
                  </a:moveTo>
                  <a:cubicBezTo>
                    <a:pt x="152930" y="228600"/>
                    <a:pt x="159408" y="229897"/>
                    <a:pt x="164590" y="229897"/>
                  </a:cubicBezTo>
                  <a:cubicBezTo>
                    <a:pt x="164590" y="229897"/>
                    <a:pt x="164590" y="229897"/>
                    <a:pt x="165885" y="229897"/>
                  </a:cubicBezTo>
                  <a:cubicBezTo>
                    <a:pt x="168477" y="229897"/>
                    <a:pt x="171068" y="229897"/>
                    <a:pt x="173659" y="229897"/>
                  </a:cubicBezTo>
                  <a:cubicBezTo>
                    <a:pt x="178841" y="237678"/>
                    <a:pt x="185319" y="245459"/>
                    <a:pt x="190501" y="253240"/>
                  </a:cubicBezTo>
                  <a:cubicBezTo>
                    <a:pt x="156817" y="286958"/>
                    <a:pt x="123132" y="309004"/>
                    <a:pt x="103699" y="320675"/>
                  </a:cubicBezTo>
                  <a:cubicBezTo>
                    <a:pt x="94630" y="316785"/>
                    <a:pt x="85561" y="311597"/>
                    <a:pt x="77788" y="306410"/>
                  </a:cubicBezTo>
                  <a:cubicBezTo>
                    <a:pt x="84266" y="293442"/>
                    <a:pt x="97221" y="271396"/>
                    <a:pt x="112768" y="244162"/>
                  </a:cubicBezTo>
                  <a:cubicBezTo>
                    <a:pt x="115359" y="245459"/>
                    <a:pt x="117950" y="245459"/>
                    <a:pt x="121837" y="245459"/>
                  </a:cubicBezTo>
                  <a:cubicBezTo>
                    <a:pt x="132201" y="245459"/>
                    <a:pt x="142566" y="238975"/>
                    <a:pt x="146452" y="228600"/>
                  </a:cubicBezTo>
                  <a:close/>
                  <a:moveTo>
                    <a:pt x="323851" y="217487"/>
                  </a:moveTo>
                  <a:cubicBezTo>
                    <a:pt x="310830" y="256268"/>
                    <a:pt x="284788" y="287292"/>
                    <a:pt x="249631" y="307975"/>
                  </a:cubicBezTo>
                  <a:cubicBezTo>
                    <a:pt x="240516" y="295048"/>
                    <a:pt x="224890" y="275658"/>
                    <a:pt x="207963" y="253682"/>
                  </a:cubicBezTo>
                  <a:cubicBezTo>
                    <a:pt x="211869" y="249804"/>
                    <a:pt x="214474" y="247219"/>
                    <a:pt x="218380" y="243341"/>
                  </a:cubicBezTo>
                  <a:cubicBezTo>
                    <a:pt x="220984" y="244634"/>
                    <a:pt x="223588" y="244634"/>
                    <a:pt x="227495" y="244634"/>
                  </a:cubicBezTo>
                  <a:cubicBezTo>
                    <a:pt x="239214" y="244634"/>
                    <a:pt x="250933" y="236878"/>
                    <a:pt x="253537" y="225243"/>
                  </a:cubicBezTo>
                  <a:cubicBezTo>
                    <a:pt x="280881" y="222658"/>
                    <a:pt x="304319" y="220073"/>
                    <a:pt x="323851" y="217487"/>
                  </a:cubicBezTo>
                  <a:close/>
                  <a:moveTo>
                    <a:pt x="3175" y="196850"/>
                  </a:moveTo>
                  <a:cubicBezTo>
                    <a:pt x="23562" y="204666"/>
                    <a:pt x="55417" y="215086"/>
                    <a:pt x="93642" y="222902"/>
                  </a:cubicBezTo>
                  <a:cubicBezTo>
                    <a:pt x="94916" y="228112"/>
                    <a:pt x="96190" y="232019"/>
                    <a:pt x="100013" y="235927"/>
                  </a:cubicBezTo>
                  <a:cubicBezTo>
                    <a:pt x="84723" y="261978"/>
                    <a:pt x="71981" y="284122"/>
                    <a:pt x="65610" y="298450"/>
                  </a:cubicBezTo>
                  <a:cubicBezTo>
                    <a:pt x="33755" y="273702"/>
                    <a:pt x="10820" y="237230"/>
                    <a:pt x="3175" y="196850"/>
                  </a:cubicBezTo>
                  <a:close/>
                  <a:moveTo>
                    <a:pt x="146517" y="192087"/>
                  </a:moveTo>
                  <a:cubicBezTo>
                    <a:pt x="151747" y="200025"/>
                    <a:pt x="156976" y="207963"/>
                    <a:pt x="163513" y="215900"/>
                  </a:cubicBezTo>
                  <a:cubicBezTo>
                    <a:pt x="158284" y="215900"/>
                    <a:pt x="153054" y="214577"/>
                    <a:pt x="147825" y="214577"/>
                  </a:cubicBezTo>
                  <a:cubicBezTo>
                    <a:pt x="147825" y="209286"/>
                    <a:pt x="145210" y="203994"/>
                    <a:pt x="141288" y="200025"/>
                  </a:cubicBezTo>
                  <a:cubicBezTo>
                    <a:pt x="142595" y="197379"/>
                    <a:pt x="145210" y="194733"/>
                    <a:pt x="146517" y="192087"/>
                  </a:cubicBezTo>
                  <a:close/>
                  <a:moveTo>
                    <a:pt x="277877" y="160337"/>
                  </a:moveTo>
                  <a:cubicBezTo>
                    <a:pt x="290894" y="175968"/>
                    <a:pt x="302610" y="190296"/>
                    <a:pt x="314326" y="204624"/>
                  </a:cubicBezTo>
                  <a:cubicBezTo>
                    <a:pt x="297403" y="205927"/>
                    <a:pt x="276575" y="208532"/>
                    <a:pt x="253143" y="211137"/>
                  </a:cubicBezTo>
                  <a:cubicBezTo>
                    <a:pt x="251842" y="207230"/>
                    <a:pt x="251842" y="204624"/>
                    <a:pt x="249238" y="203322"/>
                  </a:cubicBezTo>
                  <a:cubicBezTo>
                    <a:pt x="259652" y="188994"/>
                    <a:pt x="270066" y="174665"/>
                    <a:pt x="277877" y="160337"/>
                  </a:cubicBezTo>
                  <a:close/>
                  <a:moveTo>
                    <a:pt x="290513" y="153987"/>
                  </a:moveTo>
                  <a:cubicBezTo>
                    <a:pt x="306490" y="159216"/>
                    <a:pt x="321136" y="163139"/>
                    <a:pt x="331788" y="167061"/>
                  </a:cubicBezTo>
                  <a:cubicBezTo>
                    <a:pt x="331788" y="178827"/>
                    <a:pt x="330457" y="187978"/>
                    <a:pt x="329125" y="198437"/>
                  </a:cubicBezTo>
                  <a:cubicBezTo>
                    <a:pt x="317142" y="185364"/>
                    <a:pt x="303828" y="170983"/>
                    <a:pt x="290513" y="153987"/>
                  </a:cubicBezTo>
                  <a:close/>
                  <a:moveTo>
                    <a:pt x="113341" y="139700"/>
                  </a:moveTo>
                  <a:cubicBezTo>
                    <a:pt x="118493" y="150004"/>
                    <a:pt x="124933" y="160307"/>
                    <a:pt x="130085" y="169324"/>
                  </a:cubicBezTo>
                  <a:cubicBezTo>
                    <a:pt x="132661" y="171900"/>
                    <a:pt x="135237" y="175764"/>
                    <a:pt x="136525" y="178340"/>
                  </a:cubicBezTo>
                  <a:cubicBezTo>
                    <a:pt x="133949" y="183492"/>
                    <a:pt x="131373" y="187356"/>
                    <a:pt x="128797" y="191219"/>
                  </a:cubicBezTo>
                  <a:cubicBezTo>
                    <a:pt x="126221" y="189932"/>
                    <a:pt x="123645" y="189932"/>
                    <a:pt x="121069" y="189932"/>
                  </a:cubicBezTo>
                  <a:cubicBezTo>
                    <a:pt x="109478" y="189932"/>
                    <a:pt x="99174" y="197659"/>
                    <a:pt x="95310" y="207963"/>
                  </a:cubicBezTo>
                  <a:cubicBezTo>
                    <a:pt x="52807" y="200235"/>
                    <a:pt x="19320" y="187356"/>
                    <a:pt x="1288" y="179628"/>
                  </a:cubicBezTo>
                  <a:cubicBezTo>
                    <a:pt x="0" y="174476"/>
                    <a:pt x="0" y="170612"/>
                    <a:pt x="0" y="165460"/>
                  </a:cubicBezTo>
                  <a:cubicBezTo>
                    <a:pt x="0" y="160307"/>
                    <a:pt x="0" y="156444"/>
                    <a:pt x="1288" y="151292"/>
                  </a:cubicBezTo>
                  <a:cubicBezTo>
                    <a:pt x="23183" y="147428"/>
                    <a:pt x="64399" y="142276"/>
                    <a:pt x="113341" y="139700"/>
                  </a:cubicBezTo>
                  <a:close/>
                  <a:moveTo>
                    <a:pt x="186315" y="138112"/>
                  </a:moveTo>
                  <a:cubicBezTo>
                    <a:pt x="215774" y="139408"/>
                    <a:pt x="243952" y="143298"/>
                    <a:pt x="268288" y="149780"/>
                  </a:cubicBezTo>
                  <a:cubicBezTo>
                    <a:pt x="259322" y="164042"/>
                    <a:pt x="249076" y="179599"/>
                    <a:pt x="238829" y="193860"/>
                  </a:cubicBezTo>
                  <a:cubicBezTo>
                    <a:pt x="234986" y="192564"/>
                    <a:pt x="231144" y="191267"/>
                    <a:pt x="227301" y="191267"/>
                  </a:cubicBezTo>
                  <a:cubicBezTo>
                    <a:pt x="213212" y="191267"/>
                    <a:pt x="201685" y="201639"/>
                    <a:pt x="200404" y="214604"/>
                  </a:cubicBezTo>
                  <a:cubicBezTo>
                    <a:pt x="194000" y="214604"/>
                    <a:pt x="186315" y="214604"/>
                    <a:pt x="179911" y="215900"/>
                  </a:cubicBezTo>
                  <a:cubicBezTo>
                    <a:pt x="170945" y="202936"/>
                    <a:pt x="163260" y="191267"/>
                    <a:pt x="155575" y="179599"/>
                  </a:cubicBezTo>
                  <a:cubicBezTo>
                    <a:pt x="160698" y="171820"/>
                    <a:pt x="167102" y="162745"/>
                    <a:pt x="173507" y="154966"/>
                  </a:cubicBezTo>
                  <a:cubicBezTo>
                    <a:pt x="177349" y="148483"/>
                    <a:pt x="182472" y="143298"/>
                    <a:pt x="186315" y="138112"/>
                  </a:cubicBezTo>
                  <a:close/>
                  <a:moveTo>
                    <a:pt x="168276" y="138112"/>
                  </a:moveTo>
                  <a:cubicBezTo>
                    <a:pt x="165630" y="140597"/>
                    <a:pt x="164307" y="143081"/>
                    <a:pt x="161661" y="145566"/>
                  </a:cubicBezTo>
                  <a:cubicBezTo>
                    <a:pt x="156370" y="153020"/>
                    <a:pt x="151078" y="159232"/>
                    <a:pt x="145786" y="166687"/>
                  </a:cubicBezTo>
                  <a:cubicBezTo>
                    <a:pt x="144463" y="165445"/>
                    <a:pt x="143140" y="162960"/>
                    <a:pt x="141817" y="161718"/>
                  </a:cubicBezTo>
                  <a:cubicBezTo>
                    <a:pt x="137849" y="154263"/>
                    <a:pt x="132557" y="146808"/>
                    <a:pt x="128588" y="139354"/>
                  </a:cubicBezTo>
                  <a:cubicBezTo>
                    <a:pt x="141817" y="139354"/>
                    <a:pt x="155047" y="138112"/>
                    <a:pt x="168276" y="138112"/>
                  </a:cubicBezTo>
                  <a:close/>
                  <a:moveTo>
                    <a:pt x="220028" y="103187"/>
                  </a:moveTo>
                  <a:cubicBezTo>
                    <a:pt x="223838" y="104486"/>
                    <a:pt x="227648" y="105784"/>
                    <a:pt x="232728" y="105784"/>
                  </a:cubicBezTo>
                  <a:cubicBezTo>
                    <a:pt x="233998" y="105784"/>
                    <a:pt x="236538" y="105784"/>
                    <a:pt x="237808" y="105784"/>
                  </a:cubicBezTo>
                  <a:cubicBezTo>
                    <a:pt x="241618" y="109681"/>
                    <a:pt x="244158" y="114877"/>
                    <a:pt x="246698" y="118773"/>
                  </a:cubicBezTo>
                  <a:cubicBezTo>
                    <a:pt x="249238" y="122670"/>
                    <a:pt x="253048" y="127865"/>
                    <a:pt x="255588" y="131762"/>
                  </a:cubicBezTo>
                  <a:cubicBezTo>
                    <a:pt x="237808" y="129164"/>
                    <a:pt x="218758" y="126566"/>
                    <a:pt x="198438" y="125267"/>
                  </a:cubicBezTo>
                  <a:cubicBezTo>
                    <a:pt x="206058" y="117474"/>
                    <a:pt x="213678" y="109681"/>
                    <a:pt x="220028" y="103187"/>
                  </a:cubicBezTo>
                  <a:close/>
                  <a:moveTo>
                    <a:pt x="317236" y="98425"/>
                  </a:moveTo>
                  <a:cubicBezTo>
                    <a:pt x="325173" y="115539"/>
                    <a:pt x="329142" y="133969"/>
                    <a:pt x="331788" y="152400"/>
                  </a:cubicBezTo>
                  <a:cubicBezTo>
                    <a:pt x="319882" y="148450"/>
                    <a:pt x="306652" y="144501"/>
                    <a:pt x="292100" y="140552"/>
                  </a:cubicBezTo>
                  <a:cubicBezTo>
                    <a:pt x="301361" y="124754"/>
                    <a:pt x="310621" y="111589"/>
                    <a:pt x="317236" y="98425"/>
                  </a:cubicBezTo>
                  <a:close/>
                  <a:moveTo>
                    <a:pt x="286068" y="52387"/>
                  </a:moveTo>
                  <a:cubicBezTo>
                    <a:pt x="295205" y="61448"/>
                    <a:pt x="303037" y="71803"/>
                    <a:pt x="309563" y="84748"/>
                  </a:cubicBezTo>
                  <a:cubicBezTo>
                    <a:pt x="301731" y="98986"/>
                    <a:pt x="289984" y="117108"/>
                    <a:pt x="278236" y="136525"/>
                  </a:cubicBezTo>
                  <a:cubicBezTo>
                    <a:pt x="278236" y="136525"/>
                    <a:pt x="276931" y="136525"/>
                    <a:pt x="276931" y="136525"/>
                  </a:cubicBezTo>
                  <a:cubicBezTo>
                    <a:pt x="270404" y="127464"/>
                    <a:pt x="265183" y="119697"/>
                    <a:pt x="258657" y="110636"/>
                  </a:cubicBezTo>
                  <a:cubicBezTo>
                    <a:pt x="256046" y="106753"/>
                    <a:pt x="253436" y="102870"/>
                    <a:pt x="250825" y="98986"/>
                  </a:cubicBezTo>
                  <a:cubicBezTo>
                    <a:pt x="256046" y="93809"/>
                    <a:pt x="259962" y="86042"/>
                    <a:pt x="259962" y="78275"/>
                  </a:cubicBezTo>
                  <a:cubicBezTo>
                    <a:pt x="259962" y="75687"/>
                    <a:pt x="259962" y="73098"/>
                    <a:pt x="258657" y="70509"/>
                  </a:cubicBezTo>
                  <a:cubicBezTo>
                    <a:pt x="269099" y="62742"/>
                    <a:pt x="278236" y="57564"/>
                    <a:pt x="286068" y="52387"/>
                  </a:cubicBezTo>
                  <a:close/>
                  <a:moveTo>
                    <a:pt x="73025" y="28575"/>
                  </a:moveTo>
                  <a:cubicBezTo>
                    <a:pt x="79493" y="54655"/>
                    <a:pt x="92428" y="92472"/>
                    <a:pt x="107950" y="126377"/>
                  </a:cubicBezTo>
                  <a:cubicBezTo>
                    <a:pt x="63970" y="128985"/>
                    <a:pt x="25165" y="134201"/>
                    <a:pt x="3175" y="138113"/>
                  </a:cubicBezTo>
                  <a:cubicBezTo>
                    <a:pt x="10936" y="92472"/>
                    <a:pt x="36806" y="53351"/>
                    <a:pt x="73025" y="28575"/>
                  </a:cubicBezTo>
                  <a:close/>
                  <a:moveTo>
                    <a:pt x="203200" y="4762"/>
                  </a:moveTo>
                  <a:cubicBezTo>
                    <a:pt x="230476" y="11151"/>
                    <a:pt x="255155" y="23928"/>
                    <a:pt x="274638" y="41817"/>
                  </a:cubicBezTo>
                  <a:cubicBezTo>
                    <a:pt x="268144" y="45650"/>
                    <a:pt x="260350" y="52039"/>
                    <a:pt x="251258" y="57150"/>
                  </a:cubicBezTo>
                  <a:cubicBezTo>
                    <a:pt x="246063" y="53316"/>
                    <a:pt x="239568" y="50761"/>
                    <a:pt x="233074" y="50761"/>
                  </a:cubicBezTo>
                  <a:cubicBezTo>
                    <a:pt x="230476" y="50761"/>
                    <a:pt x="227879" y="50761"/>
                    <a:pt x="225281" y="52039"/>
                  </a:cubicBezTo>
                  <a:cubicBezTo>
                    <a:pt x="216189" y="34150"/>
                    <a:pt x="208395" y="17539"/>
                    <a:pt x="203200" y="4762"/>
                  </a:cubicBezTo>
                  <a:close/>
                  <a:moveTo>
                    <a:pt x="165260" y="0"/>
                  </a:moveTo>
                  <a:cubicBezTo>
                    <a:pt x="172957" y="0"/>
                    <a:pt x="179371" y="0"/>
                    <a:pt x="185786" y="1290"/>
                  </a:cubicBezTo>
                  <a:cubicBezTo>
                    <a:pt x="192200" y="15478"/>
                    <a:pt x="199897" y="36115"/>
                    <a:pt x="212725" y="59333"/>
                  </a:cubicBezTo>
                  <a:cubicBezTo>
                    <a:pt x="207594" y="63202"/>
                    <a:pt x="205028" y="69651"/>
                    <a:pt x="205028" y="77390"/>
                  </a:cubicBezTo>
                  <a:cubicBezTo>
                    <a:pt x="205028" y="82550"/>
                    <a:pt x="206311" y="87709"/>
                    <a:pt x="208876" y="91579"/>
                  </a:cubicBezTo>
                  <a:cubicBezTo>
                    <a:pt x="198614" y="100608"/>
                    <a:pt x="188351" y="110926"/>
                    <a:pt x="179371" y="122535"/>
                  </a:cubicBezTo>
                  <a:cubicBezTo>
                    <a:pt x="178089" y="122535"/>
                    <a:pt x="178089" y="122535"/>
                    <a:pt x="176806" y="122535"/>
                  </a:cubicBezTo>
                  <a:cubicBezTo>
                    <a:pt x="158846" y="122535"/>
                    <a:pt x="139604" y="123825"/>
                    <a:pt x="122927" y="123825"/>
                  </a:cubicBezTo>
                  <a:cubicBezTo>
                    <a:pt x="104967" y="87709"/>
                    <a:pt x="92139" y="45144"/>
                    <a:pt x="85725" y="20637"/>
                  </a:cubicBezTo>
                  <a:cubicBezTo>
                    <a:pt x="108816" y="7739"/>
                    <a:pt x="135755" y="0"/>
                    <a:pt x="165260"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8580" tIns="34290" rIns="68580" bIns="34290" numCol="1" spcCol="0" rtlCol="0" fromWordArt="0" anchor="ctr" anchorCtr="0" forceAA="0" compatLnSpc="1">
              <a:prstTxWarp prst="textNoShape">
                <a:avLst/>
              </a:prstTxWarp>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1350">
                <a:solidFill>
                  <a:schemeClr val="tx1">
                    <a:lumMod val="65000"/>
                    <a:lumOff val="35000"/>
                  </a:schemeClr>
                </a:solidFill>
                <a:cs typeface="+mn-ea"/>
                <a:sym typeface="+mn-lt"/>
              </a:endParaRPr>
            </a:p>
          </p:txBody>
        </p:sp>
      </p:grpSp>
      <p:grpSp>
        <p:nvGrpSpPr>
          <p:cNvPr id="6" name="组合 5"/>
          <p:cNvGrpSpPr/>
          <p:nvPr/>
        </p:nvGrpSpPr>
        <p:grpSpPr>
          <a:xfrm>
            <a:off x="828134" y="2903760"/>
            <a:ext cx="655806" cy="655806"/>
            <a:chOff x="1336777" y="2215111"/>
            <a:chExt cx="1103576" cy="1103576"/>
          </a:xfrm>
        </p:grpSpPr>
        <p:sp>
          <p:nvSpPr>
            <p:cNvPr id="7" name="椭圆 6"/>
            <p:cNvSpPr/>
            <p:nvPr/>
          </p:nvSpPr>
          <p:spPr>
            <a:xfrm>
              <a:off x="1336777" y="2215111"/>
              <a:ext cx="1103576" cy="1103576"/>
            </a:xfrm>
            <a:prstGeom prst="ellipse">
              <a:avLst/>
            </a:prstGeom>
            <a:solidFill>
              <a:srgbClr val="1A6E9D"/>
            </a:solidFill>
            <a:ln>
              <a:noFill/>
            </a:ln>
            <a:effectLst>
              <a:outerShdw blurRad="635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8580" tIns="34290" rIns="68580" bIns="34290" numCol="1" spcCol="0" rtlCol="0" fromWordArt="0" anchor="ctr" anchorCtr="0" forceAA="0" compatLnSpc="1">
              <a:prstTxWarp prst="textNoShape">
                <a:avLst/>
              </a:prstTxWarp>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1350" dirty="0">
                <a:solidFill>
                  <a:schemeClr val="tx1">
                    <a:lumMod val="65000"/>
                    <a:lumOff val="35000"/>
                  </a:schemeClr>
                </a:solidFill>
                <a:cs typeface="+mn-ea"/>
                <a:sym typeface="+mn-lt"/>
              </a:endParaRPr>
            </a:p>
          </p:txBody>
        </p:sp>
        <p:sp>
          <p:nvSpPr>
            <p:cNvPr id="8" name="椭圆 11"/>
            <p:cNvSpPr/>
            <p:nvPr/>
          </p:nvSpPr>
          <p:spPr>
            <a:xfrm>
              <a:off x="1684301" y="2570534"/>
              <a:ext cx="408528" cy="406610"/>
            </a:xfrm>
            <a:custGeom>
              <a:avLst/>
              <a:gdLst>
                <a:gd name="connsiteX0" fmla="*/ 262525 w 338138"/>
                <a:gd name="connsiteY0" fmla="*/ 84138 h 336551"/>
                <a:gd name="connsiteX1" fmla="*/ 314260 w 338138"/>
                <a:gd name="connsiteY1" fmla="*/ 84138 h 336551"/>
                <a:gd name="connsiteX2" fmla="*/ 338138 w 338138"/>
                <a:gd name="connsiteY2" fmla="*/ 107802 h 336551"/>
                <a:gd name="connsiteX3" fmla="*/ 338138 w 338138"/>
                <a:gd name="connsiteY3" fmla="*/ 191940 h 336551"/>
                <a:gd name="connsiteX4" fmla="*/ 314260 w 338138"/>
                <a:gd name="connsiteY4" fmla="*/ 216918 h 336551"/>
                <a:gd name="connsiteX5" fmla="*/ 314260 w 338138"/>
                <a:gd name="connsiteY5" fmla="*/ 336551 h 336551"/>
                <a:gd name="connsiteX6" fmla="*/ 241300 w 338138"/>
                <a:gd name="connsiteY6" fmla="*/ 336551 h 336551"/>
                <a:gd name="connsiteX7" fmla="*/ 241300 w 338138"/>
                <a:gd name="connsiteY7" fmla="*/ 240582 h 336551"/>
                <a:gd name="connsiteX8" fmla="*/ 265178 w 338138"/>
                <a:gd name="connsiteY8" fmla="*/ 216918 h 336551"/>
                <a:gd name="connsiteX9" fmla="*/ 265178 w 338138"/>
                <a:gd name="connsiteY9" fmla="*/ 95970 h 336551"/>
                <a:gd name="connsiteX10" fmla="*/ 262525 w 338138"/>
                <a:gd name="connsiteY10" fmla="*/ 84138 h 336551"/>
                <a:gd name="connsiteX11" fmla="*/ 120477 w 338138"/>
                <a:gd name="connsiteY11" fmla="*/ 84138 h 336551"/>
                <a:gd name="connsiteX12" fmla="*/ 217661 w 338138"/>
                <a:gd name="connsiteY12" fmla="*/ 84138 h 336551"/>
                <a:gd name="connsiteX13" fmla="*/ 241300 w 338138"/>
                <a:gd name="connsiteY13" fmla="*/ 107802 h 336551"/>
                <a:gd name="connsiteX14" fmla="*/ 241300 w 338138"/>
                <a:gd name="connsiteY14" fmla="*/ 191940 h 336551"/>
                <a:gd name="connsiteX15" fmla="*/ 217661 w 338138"/>
                <a:gd name="connsiteY15" fmla="*/ 216918 h 336551"/>
                <a:gd name="connsiteX16" fmla="*/ 217661 w 338138"/>
                <a:gd name="connsiteY16" fmla="*/ 336551 h 336551"/>
                <a:gd name="connsiteX17" fmla="*/ 120477 w 338138"/>
                <a:gd name="connsiteY17" fmla="*/ 336551 h 336551"/>
                <a:gd name="connsiteX18" fmla="*/ 120477 w 338138"/>
                <a:gd name="connsiteY18" fmla="*/ 216918 h 336551"/>
                <a:gd name="connsiteX19" fmla="*/ 96837 w 338138"/>
                <a:gd name="connsiteY19" fmla="*/ 191940 h 336551"/>
                <a:gd name="connsiteX20" fmla="*/ 96837 w 338138"/>
                <a:gd name="connsiteY20" fmla="*/ 107802 h 336551"/>
                <a:gd name="connsiteX21" fmla="*/ 120477 w 338138"/>
                <a:gd name="connsiteY21" fmla="*/ 84138 h 336551"/>
                <a:gd name="connsiteX22" fmla="*/ 23878 w 338138"/>
                <a:gd name="connsiteY22" fmla="*/ 84138 h 336551"/>
                <a:gd name="connsiteX23" fmla="*/ 75613 w 338138"/>
                <a:gd name="connsiteY23" fmla="*/ 84138 h 336551"/>
                <a:gd name="connsiteX24" fmla="*/ 72960 w 338138"/>
                <a:gd name="connsiteY24" fmla="*/ 95970 h 336551"/>
                <a:gd name="connsiteX25" fmla="*/ 72960 w 338138"/>
                <a:gd name="connsiteY25" fmla="*/ 216918 h 336551"/>
                <a:gd name="connsiteX26" fmla="*/ 96838 w 338138"/>
                <a:gd name="connsiteY26" fmla="*/ 240582 h 336551"/>
                <a:gd name="connsiteX27" fmla="*/ 96838 w 338138"/>
                <a:gd name="connsiteY27" fmla="*/ 336551 h 336551"/>
                <a:gd name="connsiteX28" fmla="*/ 23878 w 338138"/>
                <a:gd name="connsiteY28" fmla="*/ 336551 h 336551"/>
                <a:gd name="connsiteX29" fmla="*/ 23878 w 338138"/>
                <a:gd name="connsiteY29" fmla="*/ 216918 h 336551"/>
                <a:gd name="connsiteX30" fmla="*/ 0 w 338138"/>
                <a:gd name="connsiteY30" fmla="*/ 191940 h 336551"/>
                <a:gd name="connsiteX31" fmla="*/ 0 w 338138"/>
                <a:gd name="connsiteY31" fmla="*/ 107802 h 336551"/>
                <a:gd name="connsiteX32" fmla="*/ 23878 w 338138"/>
                <a:gd name="connsiteY32" fmla="*/ 84138 h 336551"/>
                <a:gd name="connsiteX33" fmla="*/ 265257 w 338138"/>
                <a:gd name="connsiteY33" fmla="*/ 0 h 336551"/>
                <a:gd name="connsiteX34" fmla="*/ 301625 w 338138"/>
                <a:gd name="connsiteY34" fmla="*/ 35069 h 336551"/>
                <a:gd name="connsiteX35" fmla="*/ 265257 w 338138"/>
                <a:gd name="connsiteY35" fmla="*/ 71438 h 336551"/>
                <a:gd name="connsiteX36" fmla="*/ 248371 w 338138"/>
                <a:gd name="connsiteY36" fmla="*/ 66242 h 336551"/>
                <a:gd name="connsiteX37" fmla="*/ 245774 w 338138"/>
                <a:gd name="connsiteY37" fmla="*/ 64944 h 336551"/>
                <a:gd name="connsiteX38" fmla="*/ 230187 w 338138"/>
                <a:gd name="connsiteY38" fmla="*/ 35069 h 336551"/>
                <a:gd name="connsiteX39" fmla="*/ 265257 w 338138"/>
                <a:gd name="connsiteY39" fmla="*/ 0 h 336551"/>
                <a:gd name="connsiteX40" fmla="*/ 169069 w 338138"/>
                <a:gd name="connsiteY40" fmla="*/ 0 h 336551"/>
                <a:gd name="connsiteX41" fmla="*/ 204788 w 338138"/>
                <a:gd name="connsiteY41" fmla="*/ 35719 h 336551"/>
                <a:gd name="connsiteX42" fmla="*/ 169069 w 338138"/>
                <a:gd name="connsiteY42" fmla="*/ 71438 h 336551"/>
                <a:gd name="connsiteX43" fmla="*/ 133350 w 338138"/>
                <a:gd name="connsiteY43" fmla="*/ 35719 h 336551"/>
                <a:gd name="connsiteX44" fmla="*/ 169069 w 338138"/>
                <a:gd name="connsiteY44" fmla="*/ 0 h 336551"/>
                <a:gd name="connsiteX45" fmla="*/ 72880 w 338138"/>
                <a:gd name="connsiteY45" fmla="*/ 0 h 336551"/>
                <a:gd name="connsiteX46" fmla="*/ 107950 w 338138"/>
                <a:gd name="connsiteY46" fmla="*/ 35069 h 336551"/>
                <a:gd name="connsiteX47" fmla="*/ 92363 w 338138"/>
                <a:gd name="connsiteY47" fmla="*/ 64944 h 336551"/>
                <a:gd name="connsiteX48" fmla="*/ 89766 w 338138"/>
                <a:gd name="connsiteY48" fmla="*/ 66242 h 336551"/>
                <a:gd name="connsiteX49" fmla="*/ 72880 w 338138"/>
                <a:gd name="connsiteY49" fmla="*/ 71438 h 336551"/>
                <a:gd name="connsiteX50" fmla="*/ 36512 w 338138"/>
                <a:gd name="connsiteY50" fmla="*/ 35069 h 336551"/>
                <a:gd name="connsiteX51" fmla="*/ 72880 w 338138"/>
                <a:gd name="connsiteY51" fmla="*/ 0 h 336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338138" h="336551">
                  <a:moveTo>
                    <a:pt x="262525" y="84138"/>
                  </a:moveTo>
                  <a:cubicBezTo>
                    <a:pt x="262525" y="84138"/>
                    <a:pt x="262525" y="84138"/>
                    <a:pt x="314260" y="84138"/>
                  </a:cubicBezTo>
                  <a:cubicBezTo>
                    <a:pt x="338138" y="84138"/>
                    <a:pt x="338138" y="107802"/>
                    <a:pt x="338138" y="107802"/>
                  </a:cubicBezTo>
                  <a:cubicBezTo>
                    <a:pt x="338138" y="107802"/>
                    <a:pt x="338138" y="107802"/>
                    <a:pt x="338138" y="191940"/>
                  </a:cubicBezTo>
                  <a:cubicBezTo>
                    <a:pt x="338138" y="216918"/>
                    <a:pt x="314260" y="216918"/>
                    <a:pt x="314260" y="216918"/>
                  </a:cubicBezTo>
                  <a:cubicBezTo>
                    <a:pt x="314260" y="216918"/>
                    <a:pt x="314260" y="216918"/>
                    <a:pt x="314260" y="336551"/>
                  </a:cubicBezTo>
                  <a:cubicBezTo>
                    <a:pt x="314260" y="336551"/>
                    <a:pt x="314260" y="336551"/>
                    <a:pt x="241300" y="336551"/>
                  </a:cubicBezTo>
                  <a:cubicBezTo>
                    <a:pt x="241300" y="336551"/>
                    <a:pt x="241300" y="336551"/>
                    <a:pt x="241300" y="240582"/>
                  </a:cubicBezTo>
                  <a:cubicBezTo>
                    <a:pt x="241300" y="240582"/>
                    <a:pt x="265178" y="240582"/>
                    <a:pt x="265178" y="216918"/>
                  </a:cubicBezTo>
                  <a:cubicBezTo>
                    <a:pt x="265178" y="216918"/>
                    <a:pt x="265178" y="216918"/>
                    <a:pt x="265178" y="95970"/>
                  </a:cubicBezTo>
                  <a:cubicBezTo>
                    <a:pt x="265178" y="95970"/>
                    <a:pt x="265178" y="90711"/>
                    <a:pt x="262525" y="84138"/>
                  </a:cubicBezTo>
                  <a:close/>
                  <a:moveTo>
                    <a:pt x="120477" y="84138"/>
                  </a:moveTo>
                  <a:cubicBezTo>
                    <a:pt x="120477" y="84138"/>
                    <a:pt x="120477" y="84138"/>
                    <a:pt x="217661" y="84138"/>
                  </a:cubicBezTo>
                  <a:cubicBezTo>
                    <a:pt x="241300" y="84138"/>
                    <a:pt x="241300" y="107802"/>
                    <a:pt x="241300" y="107802"/>
                  </a:cubicBezTo>
                  <a:lnTo>
                    <a:pt x="241300" y="191940"/>
                  </a:lnTo>
                  <a:cubicBezTo>
                    <a:pt x="241300" y="216918"/>
                    <a:pt x="217661" y="216918"/>
                    <a:pt x="217661" y="216918"/>
                  </a:cubicBezTo>
                  <a:cubicBezTo>
                    <a:pt x="217661" y="216918"/>
                    <a:pt x="217661" y="216918"/>
                    <a:pt x="217661" y="336551"/>
                  </a:cubicBezTo>
                  <a:cubicBezTo>
                    <a:pt x="217661" y="336551"/>
                    <a:pt x="217661" y="336551"/>
                    <a:pt x="120477" y="336551"/>
                  </a:cubicBezTo>
                  <a:cubicBezTo>
                    <a:pt x="120477" y="336551"/>
                    <a:pt x="120477" y="336551"/>
                    <a:pt x="120477" y="216918"/>
                  </a:cubicBezTo>
                  <a:cubicBezTo>
                    <a:pt x="120477" y="216918"/>
                    <a:pt x="96837" y="216918"/>
                    <a:pt x="96837" y="191940"/>
                  </a:cubicBezTo>
                  <a:cubicBezTo>
                    <a:pt x="96837" y="191940"/>
                    <a:pt x="96837" y="191940"/>
                    <a:pt x="96837" y="107802"/>
                  </a:cubicBezTo>
                  <a:cubicBezTo>
                    <a:pt x="96837" y="84138"/>
                    <a:pt x="120477" y="84138"/>
                    <a:pt x="120477" y="84138"/>
                  </a:cubicBezTo>
                  <a:close/>
                  <a:moveTo>
                    <a:pt x="23878" y="84138"/>
                  </a:moveTo>
                  <a:cubicBezTo>
                    <a:pt x="23878" y="84138"/>
                    <a:pt x="23878" y="84138"/>
                    <a:pt x="75613" y="84138"/>
                  </a:cubicBezTo>
                  <a:cubicBezTo>
                    <a:pt x="72960" y="90711"/>
                    <a:pt x="72960" y="95970"/>
                    <a:pt x="72960" y="95970"/>
                  </a:cubicBezTo>
                  <a:cubicBezTo>
                    <a:pt x="72960" y="95970"/>
                    <a:pt x="72960" y="95970"/>
                    <a:pt x="72960" y="216918"/>
                  </a:cubicBezTo>
                  <a:cubicBezTo>
                    <a:pt x="72960" y="240582"/>
                    <a:pt x="96838" y="240582"/>
                    <a:pt x="96838" y="240582"/>
                  </a:cubicBezTo>
                  <a:cubicBezTo>
                    <a:pt x="96838" y="240582"/>
                    <a:pt x="96838" y="240582"/>
                    <a:pt x="96838" y="336551"/>
                  </a:cubicBezTo>
                  <a:cubicBezTo>
                    <a:pt x="96838" y="336551"/>
                    <a:pt x="96838" y="336551"/>
                    <a:pt x="23878" y="336551"/>
                  </a:cubicBezTo>
                  <a:cubicBezTo>
                    <a:pt x="23878" y="336551"/>
                    <a:pt x="23878" y="336551"/>
                    <a:pt x="23878" y="216918"/>
                  </a:cubicBezTo>
                  <a:cubicBezTo>
                    <a:pt x="23878" y="216918"/>
                    <a:pt x="0" y="216918"/>
                    <a:pt x="0" y="191940"/>
                  </a:cubicBezTo>
                  <a:cubicBezTo>
                    <a:pt x="0" y="191940"/>
                    <a:pt x="0" y="191940"/>
                    <a:pt x="0" y="107802"/>
                  </a:cubicBezTo>
                  <a:cubicBezTo>
                    <a:pt x="0" y="84138"/>
                    <a:pt x="23878" y="84138"/>
                    <a:pt x="23878" y="84138"/>
                  </a:cubicBezTo>
                  <a:close/>
                  <a:moveTo>
                    <a:pt x="265257" y="0"/>
                  </a:moveTo>
                  <a:cubicBezTo>
                    <a:pt x="284740" y="0"/>
                    <a:pt x="301625" y="15586"/>
                    <a:pt x="301625" y="35069"/>
                  </a:cubicBezTo>
                  <a:cubicBezTo>
                    <a:pt x="301625" y="55851"/>
                    <a:pt x="284740" y="71438"/>
                    <a:pt x="265257" y="71438"/>
                  </a:cubicBezTo>
                  <a:cubicBezTo>
                    <a:pt x="258762" y="71438"/>
                    <a:pt x="253567" y="70139"/>
                    <a:pt x="248371" y="66242"/>
                  </a:cubicBezTo>
                  <a:cubicBezTo>
                    <a:pt x="248371" y="66242"/>
                    <a:pt x="247072" y="66242"/>
                    <a:pt x="245774" y="64944"/>
                  </a:cubicBezTo>
                  <a:cubicBezTo>
                    <a:pt x="236681" y="59748"/>
                    <a:pt x="230187" y="48058"/>
                    <a:pt x="230187" y="35069"/>
                  </a:cubicBezTo>
                  <a:cubicBezTo>
                    <a:pt x="230187" y="15586"/>
                    <a:pt x="245774" y="0"/>
                    <a:pt x="265257" y="0"/>
                  </a:cubicBezTo>
                  <a:close/>
                  <a:moveTo>
                    <a:pt x="169069" y="0"/>
                  </a:moveTo>
                  <a:cubicBezTo>
                    <a:pt x="188796" y="0"/>
                    <a:pt x="204788" y="15992"/>
                    <a:pt x="204788" y="35719"/>
                  </a:cubicBezTo>
                  <a:cubicBezTo>
                    <a:pt x="204788" y="55446"/>
                    <a:pt x="188796" y="71438"/>
                    <a:pt x="169069" y="71438"/>
                  </a:cubicBezTo>
                  <a:cubicBezTo>
                    <a:pt x="149342" y="71438"/>
                    <a:pt x="133350" y="55446"/>
                    <a:pt x="133350" y="35719"/>
                  </a:cubicBezTo>
                  <a:cubicBezTo>
                    <a:pt x="133350" y="15992"/>
                    <a:pt x="149342" y="0"/>
                    <a:pt x="169069" y="0"/>
                  </a:cubicBezTo>
                  <a:close/>
                  <a:moveTo>
                    <a:pt x="72880" y="0"/>
                  </a:moveTo>
                  <a:cubicBezTo>
                    <a:pt x="92363" y="0"/>
                    <a:pt x="107950" y="15586"/>
                    <a:pt x="107950" y="35069"/>
                  </a:cubicBezTo>
                  <a:cubicBezTo>
                    <a:pt x="107950" y="48058"/>
                    <a:pt x="101456" y="59748"/>
                    <a:pt x="92363" y="64944"/>
                  </a:cubicBezTo>
                  <a:cubicBezTo>
                    <a:pt x="91065" y="66242"/>
                    <a:pt x="89766" y="66242"/>
                    <a:pt x="89766" y="66242"/>
                  </a:cubicBezTo>
                  <a:cubicBezTo>
                    <a:pt x="84570" y="70139"/>
                    <a:pt x="79375" y="71438"/>
                    <a:pt x="72880" y="71438"/>
                  </a:cubicBezTo>
                  <a:cubicBezTo>
                    <a:pt x="53397" y="71438"/>
                    <a:pt x="36512" y="55851"/>
                    <a:pt x="36512" y="35069"/>
                  </a:cubicBezTo>
                  <a:cubicBezTo>
                    <a:pt x="36512" y="15586"/>
                    <a:pt x="53397" y="0"/>
                    <a:pt x="72880"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8580" tIns="34290" rIns="68580" bIns="34290" numCol="1" spcCol="0" rtlCol="0" fromWordArt="0" anchor="ctr" anchorCtr="0" forceAA="0" compatLnSpc="1">
              <a:prstTxWarp prst="textNoShape">
                <a:avLst/>
              </a:prstTxWarp>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1350">
                <a:solidFill>
                  <a:schemeClr val="tx1">
                    <a:lumMod val="65000"/>
                    <a:lumOff val="35000"/>
                  </a:schemeClr>
                </a:solidFill>
                <a:cs typeface="+mn-ea"/>
                <a:sym typeface="+mn-lt"/>
              </a:endParaRPr>
            </a:p>
          </p:txBody>
        </p:sp>
      </p:grpSp>
      <p:grpSp>
        <p:nvGrpSpPr>
          <p:cNvPr id="19" name="组合 18"/>
          <p:cNvGrpSpPr/>
          <p:nvPr/>
        </p:nvGrpSpPr>
        <p:grpSpPr>
          <a:xfrm>
            <a:off x="814679" y="3854575"/>
            <a:ext cx="655806" cy="655806"/>
            <a:chOff x="1336777" y="2215111"/>
            <a:chExt cx="1103576" cy="1103576"/>
          </a:xfrm>
        </p:grpSpPr>
        <p:sp>
          <p:nvSpPr>
            <p:cNvPr id="20" name="椭圆 19"/>
            <p:cNvSpPr/>
            <p:nvPr/>
          </p:nvSpPr>
          <p:spPr>
            <a:xfrm>
              <a:off x="1336777" y="2215111"/>
              <a:ext cx="1103576" cy="1103576"/>
            </a:xfrm>
            <a:prstGeom prst="ellipse">
              <a:avLst/>
            </a:prstGeom>
            <a:solidFill>
              <a:srgbClr val="1A6E9D"/>
            </a:solidFill>
            <a:ln>
              <a:noFill/>
            </a:ln>
            <a:effectLst>
              <a:outerShdw blurRad="635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8580" tIns="34290" rIns="68580" bIns="34290" numCol="1" spcCol="0" rtlCol="0" fromWordArt="0" anchor="ctr" anchorCtr="0" forceAA="0" compatLnSpc="1">
              <a:prstTxWarp prst="textNoShape">
                <a:avLst/>
              </a:prstTxWarp>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1350" dirty="0">
                <a:solidFill>
                  <a:schemeClr val="tx1">
                    <a:lumMod val="65000"/>
                    <a:lumOff val="35000"/>
                  </a:schemeClr>
                </a:solidFill>
                <a:cs typeface="+mn-ea"/>
                <a:sym typeface="+mn-lt"/>
              </a:endParaRPr>
            </a:p>
          </p:txBody>
        </p:sp>
        <p:sp>
          <p:nvSpPr>
            <p:cNvPr id="21" name="椭圆 17"/>
            <p:cNvSpPr/>
            <p:nvPr/>
          </p:nvSpPr>
          <p:spPr>
            <a:xfrm>
              <a:off x="1684301" y="2587739"/>
              <a:ext cx="408528" cy="372199"/>
            </a:xfrm>
            <a:custGeom>
              <a:avLst/>
              <a:gdLst>
                <a:gd name="connsiteX0" fmla="*/ 138332 w 334963"/>
                <a:gd name="connsiteY0" fmla="*/ 262313 h 305176"/>
                <a:gd name="connsiteX1" fmla="*/ 143587 w 334963"/>
                <a:gd name="connsiteY1" fmla="*/ 267671 h 305176"/>
                <a:gd name="connsiteX2" fmla="*/ 143587 w 334963"/>
                <a:gd name="connsiteY2" fmla="*/ 279726 h 305176"/>
                <a:gd name="connsiteX3" fmla="*/ 169863 w 334963"/>
                <a:gd name="connsiteY3" fmla="*/ 291781 h 305176"/>
                <a:gd name="connsiteX4" fmla="*/ 196139 w 334963"/>
                <a:gd name="connsiteY4" fmla="*/ 279726 h 305176"/>
                <a:gd name="connsiteX5" fmla="*/ 196139 w 334963"/>
                <a:gd name="connsiteY5" fmla="*/ 267671 h 305176"/>
                <a:gd name="connsiteX6" fmla="*/ 201394 w 334963"/>
                <a:gd name="connsiteY6" fmla="*/ 262313 h 305176"/>
                <a:gd name="connsiteX7" fmla="*/ 207963 w 334963"/>
                <a:gd name="connsiteY7" fmla="*/ 267671 h 305176"/>
                <a:gd name="connsiteX8" fmla="*/ 207963 w 334963"/>
                <a:gd name="connsiteY8" fmla="*/ 283745 h 305176"/>
                <a:gd name="connsiteX9" fmla="*/ 204022 w 334963"/>
                <a:gd name="connsiteY9" fmla="*/ 289102 h 305176"/>
                <a:gd name="connsiteX10" fmla="*/ 172491 w 334963"/>
                <a:gd name="connsiteY10" fmla="*/ 303837 h 305176"/>
                <a:gd name="connsiteX11" fmla="*/ 169863 w 334963"/>
                <a:gd name="connsiteY11" fmla="*/ 305176 h 305176"/>
                <a:gd name="connsiteX12" fmla="*/ 167236 w 334963"/>
                <a:gd name="connsiteY12" fmla="*/ 303837 h 305176"/>
                <a:gd name="connsiteX13" fmla="*/ 135705 w 334963"/>
                <a:gd name="connsiteY13" fmla="*/ 289102 h 305176"/>
                <a:gd name="connsiteX14" fmla="*/ 131763 w 334963"/>
                <a:gd name="connsiteY14" fmla="*/ 283745 h 305176"/>
                <a:gd name="connsiteX15" fmla="*/ 131763 w 334963"/>
                <a:gd name="connsiteY15" fmla="*/ 267671 h 305176"/>
                <a:gd name="connsiteX16" fmla="*/ 138332 w 334963"/>
                <a:gd name="connsiteY16" fmla="*/ 262313 h 305176"/>
                <a:gd name="connsiteX17" fmla="*/ 128043 w 334963"/>
                <a:gd name="connsiteY17" fmla="*/ 230563 h 305176"/>
                <a:gd name="connsiteX18" fmla="*/ 125413 w 334963"/>
                <a:gd name="connsiteY18" fmla="*/ 233341 h 305176"/>
                <a:gd name="connsiteX19" fmla="*/ 125413 w 334963"/>
                <a:gd name="connsiteY19" fmla="*/ 238898 h 305176"/>
                <a:gd name="connsiteX20" fmla="*/ 128043 w 334963"/>
                <a:gd name="connsiteY20" fmla="*/ 241676 h 305176"/>
                <a:gd name="connsiteX21" fmla="*/ 206922 w 334963"/>
                <a:gd name="connsiteY21" fmla="*/ 241676 h 305176"/>
                <a:gd name="connsiteX22" fmla="*/ 209551 w 334963"/>
                <a:gd name="connsiteY22" fmla="*/ 238898 h 305176"/>
                <a:gd name="connsiteX23" fmla="*/ 209551 w 334963"/>
                <a:gd name="connsiteY23" fmla="*/ 233341 h 305176"/>
                <a:gd name="connsiteX24" fmla="*/ 206922 w 334963"/>
                <a:gd name="connsiteY24" fmla="*/ 230563 h 305176"/>
                <a:gd name="connsiteX25" fmla="*/ 128043 w 334963"/>
                <a:gd name="connsiteY25" fmla="*/ 230563 h 305176"/>
                <a:gd name="connsiteX26" fmla="*/ 128781 w 334963"/>
                <a:gd name="connsiteY26" fmla="*/ 219451 h 305176"/>
                <a:gd name="connsiteX27" fmla="*/ 207769 w 334963"/>
                <a:gd name="connsiteY27" fmla="*/ 219451 h 305176"/>
                <a:gd name="connsiteX28" fmla="*/ 222250 w 334963"/>
                <a:gd name="connsiteY28" fmla="*/ 233556 h 305176"/>
                <a:gd name="connsiteX29" fmla="*/ 222250 w 334963"/>
                <a:gd name="connsiteY29" fmla="*/ 238684 h 305176"/>
                <a:gd name="connsiteX30" fmla="*/ 207769 w 334963"/>
                <a:gd name="connsiteY30" fmla="*/ 252789 h 305176"/>
                <a:gd name="connsiteX31" fmla="*/ 128781 w 334963"/>
                <a:gd name="connsiteY31" fmla="*/ 252789 h 305176"/>
                <a:gd name="connsiteX32" fmla="*/ 114300 w 334963"/>
                <a:gd name="connsiteY32" fmla="*/ 238684 h 305176"/>
                <a:gd name="connsiteX33" fmla="*/ 114300 w 334963"/>
                <a:gd name="connsiteY33" fmla="*/ 233556 h 305176"/>
                <a:gd name="connsiteX34" fmla="*/ 128781 w 334963"/>
                <a:gd name="connsiteY34" fmla="*/ 219451 h 305176"/>
                <a:gd name="connsiteX35" fmla="*/ 266120 w 334963"/>
                <a:gd name="connsiteY35" fmla="*/ 168353 h 305176"/>
                <a:gd name="connsiteX36" fmla="*/ 305614 w 334963"/>
                <a:gd name="connsiteY36" fmla="*/ 198019 h 305176"/>
                <a:gd name="connsiteX37" fmla="*/ 306930 w 334963"/>
                <a:gd name="connsiteY37" fmla="*/ 205758 h 305176"/>
                <a:gd name="connsiteX38" fmla="*/ 301664 w 334963"/>
                <a:gd name="connsiteY38" fmla="*/ 208338 h 305176"/>
                <a:gd name="connsiteX39" fmla="*/ 299032 w 334963"/>
                <a:gd name="connsiteY39" fmla="*/ 207048 h 305176"/>
                <a:gd name="connsiteX40" fmla="*/ 259538 w 334963"/>
                <a:gd name="connsiteY40" fmla="*/ 178672 h 305176"/>
                <a:gd name="connsiteX41" fmla="*/ 258221 w 334963"/>
                <a:gd name="connsiteY41" fmla="*/ 169643 h 305176"/>
                <a:gd name="connsiteX42" fmla="*/ 266120 w 334963"/>
                <a:gd name="connsiteY42" fmla="*/ 168353 h 305176"/>
                <a:gd name="connsiteX43" fmla="*/ 75093 w 334963"/>
                <a:gd name="connsiteY43" fmla="*/ 166503 h 305176"/>
                <a:gd name="connsiteX44" fmla="*/ 83067 w 334963"/>
                <a:gd name="connsiteY44" fmla="*/ 167810 h 305176"/>
                <a:gd name="connsiteX45" fmla="*/ 81738 w 334963"/>
                <a:gd name="connsiteY45" fmla="*/ 175654 h 305176"/>
                <a:gd name="connsiteX46" fmla="*/ 39208 w 334963"/>
                <a:gd name="connsiteY46" fmla="*/ 207031 h 305176"/>
                <a:gd name="connsiteX47" fmla="*/ 35221 w 334963"/>
                <a:gd name="connsiteY47" fmla="*/ 208338 h 305176"/>
                <a:gd name="connsiteX48" fmla="*/ 31233 w 334963"/>
                <a:gd name="connsiteY48" fmla="*/ 205723 h 305176"/>
                <a:gd name="connsiteX49" fmla="*/ 32562 w 334963"/>
                <a:gd name="connsiteY49" fmla="*/ 197879 h 305176"/>
                <a:gd name="connsiteX50" fmla="*/ 75093 w 334963"/>
                <a:gd name="connsiteY50" fmla="*/ 166503 h 305176"/>
                <a:gd name="connsiteX51" fmla="*/ 284569 w 334963"/>
                <a:gd name="connsiteY51" fmla="*/ 98801 h 305176"/>
                <a:gd name="connsiteX52" fmla="*/ 329795 w 334963"/>
                <a:gd name="connsiteY52" fmla="*/ 98801 h 305176"/>
                <a:gd name="connsiteX53" fmla="*/ 334963 w 334963"/>
                <a:gd name="connsiteY53" fmla="*/ 104975 h 305176"/>
                <a:gd name="connsiteX54" fmla="*/ 329795 w 334963"/>
                <a:gd name="connsiteY54" fmla="*/ 109914 h 305176"/>
                <a:gd name="connsiteX55" fmla="*/ 284569 w 334963"/>
                <a:gd name="connsiteY55" fmla="*/ 109914 h 305176"/>
                <a:gd name="connsiteX56" fmla="*/ 279400 w 334963"/>
                <a:gd name="connsiteY56" fmla="*/ 104975 h 305176"/>
                <a:gd name="connsiteX57" fmla="*/ 284569 w 334963"/>
                <a:gd name="connsiteY57" fmla="*/ 98801 h 305176"/>
                <a:gd name="connsiteX58" fmla="*/ 5340 w 334963"/>
                <a:gd name="connsiteY58" fmla="*/ 98801 h 305176"/>
                <a:gd name="connsiteX59" fmla="*/ 53398 w 334963"/>
                <a:gd name="connsiteY59" fmla="*/ 98801 h 305176"/>
                <a:gd name="connsiteX60" fmla="*/ 58738 w 334963"/>
                <a:gd name="connsiteY60" fmla="*/ 104975 h 305176"/>
                <a:gd name="connsiteX61" fmla="*/ 53398 w 334963"/>
                <a:gd name="connsiteY61" fmla="*/ 109914 h 305176"/>
                <a:gd name="connsiteX62" fmla="*/ 5340 w 334963"/>
                <a:gd name="connsiteY62" fmla="*/ 109914 h 305176"/>
                <a:gd name="connsiteX63" fmla="*/ 0 w 334963"/>
                <a:gd name="connsiteY63" fmla="*/ 104975 h 305176"/>
                <a:gd name="connsiteX64" fmla="*/ 5340 w 334963"/>
                <a:gd name="connsiteY64" fmla="*/ 98801 h 305176"/>
                <a:gd name="connsiteX65" fmla="*/ 164887 w 334963"/>
                <a:gd name="connsiteY65" fmla="*/ 36888 h 305176"/>
                <a:gd name="connsiteX66" fmla="*/ 171451 w 334963"/>
                <a:gd name="connsiteY66" fmla="*/ 43604 h 305176"/>
                <a:gd name="connsiteX67" fmla="*/ 164887 w 334963"/>
                <a:gd name="connsiteY67" fmla="*/ 48977 h 305176"/>
                <a:gd name="connsiteX68" fmla="*/ 115003 w 334963"/>
                <a:gd name="connsiteY68" fmla="*/ 100022 h 305176"/>
                <a:gd name="connsiteX69" fmla="*/ 109752 w 334963"/>
                <a:gd name="connsiteY69" fmla="*/ 106738 h 305176"/>
                <a:gd name="connsiteX70" fmla="*/ 103188 w 334963"/>
                <a:gd name="connsiteY70" fmla="*/ 100022 h 305176"/>
                <a:gd name="connsiteX71" fmla="*/ 164887 w 334963"/>
                <a:gd name="connsiteY71" fmla="*/ 36888 h 305176"/>
                <a:gd name="connsiteX72" fmla="*/ 169069 w 334963"/>
                <a:gd name="connsiteY72" fmla="*/ 9901 h 305176"/>
                <a:gd name="connsiteX73" fmla="*/ 258763 w 334963"/>
                <a:gd name="connsiteY73" fmla="*/ 99286 h 305176"/>
                <a:gd name="connsiteX74" fmla="*/ 240297 w 334963"/>
                <a:gd name="connsiteY74" fmla="*/ 154495 h 305176"/>
                <a:gd name="connsiteX75" fmla="*/ 221830 w 334963"/>
                <a:gd name="connsiteY75" fmla="*/ 208389 h 305176"/>
                <a:gd name="connsiteX76" fmla="*/ 217873 w 334963"/>
                <a:gd name="connsiteY76" fmla="*/ 214962 h 305176"/>
                <a:gd name="connsiteX77" fmla="*/ 211278 w 334963"/>
                <a:gd name="connsiteY77" fmla="*/ 212333 h 305176"/>
                <a:gd name="connsiteX78" fmla="*/ 231064 w 334963"/>
                <a:gd name="connsiteY78" fmla="*/ 147923 h 305176"/>
                <a:gd name="connsiteX79" fmla="*/ 248211 w 334963"/>
                <a:gd name="connsiteY79" fmla="*/ 99286 h 305176"/>
                <a:gd name="connsiteX80" fmla="*/ 169069 w 334963"/>
                <a:gd name="connsiteY80" fmla="*/ 21731 h 305176"/>
                <a:gd name="connsiteX81" fmla="*/ 89927 w 334963"/>
                <a:gd name="connsiteY81" fmla="*/ 99286 h 305176"/>
                <a:gd name="connsiteX82" fmla="*/ 107075 w 334963"/>
                <a:gd name="connsiteY82" fmla="*/ 146608 h 305176"/>
                <a:gd name="connsiteX83" fmla="*/ 107075 w 334963"/>
                <a:gd name="connsiteY83" fmla="*/ 147923 h 305176"/>
                <a:gd name="connsiteX84" fmla="*/ 128179 w 334963"/>
                <a:gd name="connsiteY84" fmla="*/ 212333 h 305176"/>
                <a:gd name="connsiteX85" fmla="*/ 122903 w 334963"/>
                <a:gd name="connsiteY85" fmla="*/ 216276 h 305176"/>
                <a:gd name="connsiteX86" fmla="*/ 120265 w 334963"/>
                <a:gd name="connsiteY86" fmla="*/ 214962 h 305176"/>
                <a:gd name="connsiteX87" fmla="*/ 117627 w 334963"/>
                <a:gd name="connsiteY87" fmla="*/ 207075 h 305176"/>
                <a:gd name="connsiteX88" fmla="*/ 97842 w 334963"/>
                <a:gd name="connsiteY88" fmla="*/ 154495 h 305176"/>
                <a:gd name="connsiteX89" fmla="*/ 79375 w 334963"/>
                <a:gd name="connsiteY89" fmla="*/ 99286 h 305176"/>
                <a:gd name="connsiteX90" fmla="*/ 169069 w 334963"/>
                <a:gd name="connsiteY90" fmla="*/ 9901 h 305176"/>
                <a:gd name="connsiteX91" fmla="*/ 39107 w 334963"/>
                <a:gd name="connsiteY91" fmla="*/ 1482 h 305176"/>
                <a:gd name="connsiteX92" fmla="*/ 79917 w 334963"/>
                <a:gd name="connsiteY92" fmla="*/ 31115 h 305176"/>
                <a:gd name="connsiteX93" fmla="*/ 81234 w 334963"/>
                <a:gd name="connsiteY93" fmla="*/ 40544 h 305176"/>
                <a:gd name="connsiteX94" fmla="*/ 75968 w 334963"/>
                <a:gd name="connsiteY94" fmla="*/ 43238 h 305176"/>
                <a:gd name="connsiteX95" fmla="*/ 72019 w 334963"/>
                <a:gd name="connsiteY95" fmla="*/ 41891 h 305176"/>
                <a:gd name="connsiteX96" fmla="*/ 32525 w 334963"/>
                <a:gd name="connsiteY96" fmla="*/ 10911 h 305176"/>
                <a:gd name="connsiteX97" fmla="*/ 31208 w 334963"/>
                <a:gd name="connsiteY97" fmla="*/ 2829 h 305176"/>
                <a:gd name="connsiteX98" fmla="*/ 39107 w 334963"/>
                <a:gd name="connsiteY98" fmla="*/ 1482 h 305176"/>
                <a:gd name="connsiteX99" fmla="*/ 299086 w 334963"/>
                <a:gd name="connsiteY99" fmla="*/ 1451 h 305176"/>
                <a:gd name="connsiteX100" fmla="*/ 306944 w 334963"/>
                <a:gd name="connsiteY100" fmla="*/ 2782 h 305176"/>
                <a:gd name="connsiteX101" fmla="*/ 305634 w 334963"/>
                <a:gd name="connsiteY101" fmla="*/ 10771 h 305176"/>
                <a:gd name="connsiteX102" fmla="*/ 267653 w 334963"/>
                <a:gd name="connsiteY102" fmla="*/ 38732 h 305176"/>
                <a:gd name="connsiteX103" fmla="*/ 265033 w 334963"/>
                <a:gd name="connsiteY103" fmla="*/ 40063 h 305176"/>
                <a:gd name="connsiteX104" fmla="*/ 259795 w 334963"/>
                <a:gd name="connsiteY104" fmla="*/ 37400 h 305176"/>
                <a:gd name="connsiteX105" fmla="*/ 261104 w 334963"/>
                <a:gd name="connsiteY105" fmla="*/ 29411 h 3051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Lst>
              <a:rect l="l" t="t" r="r" b="b"/>
              <a:pathLst>
                <a:path w="334963" h="305176">
                  <a:moveTo>
                    <a:pt x="138332" y="262313"/>
                  </a:moveTo>
                  <a:cubicBezTo>
                    <a:pt x="140960" y="262313"/>
                    <a:pt x="143587" y="264992"/>
                    <a:pt x="143587" y="267671"/>
                  </a:cubicBezTo>
                  <a:cubicBezTo>
                    <a:pt x="143587" y="267671"/>
                    <a:pt x="143587" y="267671"/>
                    <a:pt x="143587" y="279726"/>
                  </a:cubicBezTo>
                  <a:cubicBezTo>
                    <a:pt x="143587" y="279726"/>
                    <a:pt x="143587" y="279726"/>
                    <a:pt x="169863" y="291781"/>
                  </a:cubicBezTo>
                  <a:cubicBezTo>
                    <a:pt x="169863" y="291781"/>
                    <a:pt x="169863" y="291781"/>
                    <a:pt x="196139" y="279726"/>
                  </a:cubicBezTo>
                  <a:cubicBezTo>
                    <a:pt x="196139" y="279726"/>
                    <a:pt x="196139" y="279726"/>
                    <a:pt x="196139" y="267671"/>
                  </a:cubicBezTo>
                  <a:cubicBezTo>
                    <a:pt x="196139" y="264992"/>
                    <a:pt x="198767" y="262313"/>
                    <a:pt x="201394" y="262313"/>
                  </a:cubicBezTo>
                  <a:cubicBezTo>
                    <a:pt x="205336" y="262313"/>
                    <a:pt x="207963" y="264992"/>
                    <a:pt x="207963" y="267671"/>
                  </a:cubicBezTo>
                  <a:cubicBezTo>
                    <a:pt x="207963" y="267671"/>
                    <a:pt x="207963" y="267671"/>
                    <a:pt x="207963" y="283745"/>
                  </a:cubicBezTo>
                  <a:cubicBezTo>
                    <a:pt x="207963" y="285084"/>
                    <a:pt x="206649" y="287763"/>
                    <a:pt x="204022" y="289102"/>
                  </a:cubicBezTo>
                  <a:cubicBezTo>
                    <a:pt x="204022" y="289102"/>
                    <a:pt x="204022" y="289102"/>
                    <a:pt x="172491" y="303837"/>
                  </a:cubicBezTo>
                  <a:cubicBezTo>
                    <a:pt x="171177" y="303837"/>
                    <a:pt x="171177" y="305176"/>
                    <a:pt x="169863" y="305176"/>
                  </a:cubicBezTo>
                  <a:cubicBezTo>
                    <a:pt x="168549" y="305176"/>
                    <a:pt x="168549" y="303837"/>
                    <a:pt x="167236" y="303837"/>
                  </a:cubicBezTo>
                  <a:cubicBezTo>
                    <a:pt x="167236" y="303837"/>
                    <a:pt x="167236" y="303837"/>
                    <a:pt x="135705" y="289102"/>
                  </a:cubicBezTo>
                  <a:cubicBezTo>
                    <a:pt x="133077" y="287763"/>
                    <a:pt x="131763" y="286423"/>
                    <a:pt x="131763" y="283745"/>
                  </a:cubicBezTo>
                  <a:cubicBezTo>
                    <a:pt x="131763" y="283745"/>
                    <a:pt x="131763" y="283745"/>
                    <a:pt x="131763" y="267671"/>
                  </a:cubicBezTo>
                  <a:cubicBezTo>
                    <a:pt x="131763" y="264992"/>
                    <a:pt x="134391" y="262313"/>
                    <a:pt x="138332" y="262313"/>
                  </a:cubicBezTo>
                  <a:close/>
                  <a:moveTo>
                    <a:pt x="128043" y="230563"/>
                  </a:moveTo>
                  <a:cubicBezTo>
                    <a:pt x="126728" y="230563"/>
                    <a:pt x="125413" y="231952"/>
                    <a:pt x="125413" y="233341"/>
                  </a:cubicBezTo>
                  <a:cubicBezTo>
                    <a:pt x="125413" y="233341"/>
                    <a:pt x="125413" y="233341"/>
                    <a:pt x="125413" y="238898"/>
                  </a:cubicBezTo>
                  <a:cubicBezTo>
                    <a:pt x="125413" y="240287"/>
                    <a:pt x="126728" y="241676"/>
                    <a:pt x="128043" y="241676"/>
                  </a:cubicBezTo>
                  <a:cubicBezTo>
                    <a:pt x="128043" y="241676"/>
                    <a:pt x="128043" y="241676"/>
                    <a:pt x="206922" y="241676"/>
                  </a:cubicBezTo>
                  <a:cubicBezTo>
                    <a:pt x="208237" y="241676"/>
                    <a:pt x="209551" y="240287"/>
                    <a:pt x="209551" y="238898"/>
                  </a:cubicBezTo>
                  <a:cubicBezTo>
                    <a:pt x="209551" y="238898"/>
                    <a:pt x="209551" y="238898"/>
                    <a:pt x="209551" y="233341"/>
                  </a:cubicBezTo>
                  <a:cubicBezTo>
                    <a:pt x="209551" y="231952"/>
                    <a:pt x="208237" y="230563"/>
                    <a:pt x="206922" y="230563"/>
                  </a:cubicBezTo>
                  <a:cubicBezTo>
                    <a:pt x="206922" y="230563"/>
                    <a:pt x="206922" y="230563"/>
                    <a:pt x="128043" y="230563"/>
                  </a:cubicBezTo>
                  <a:close/>
                  <a:moveTo>
                    <a:pt x="128781" y="219451"/>
                  </a:moveTo>
                  <a:cubicBezTo>
                    <a:pt x="128781" y="219451"/>
                    <a:pt x="128781" y="219451"/>
                    <a:pt x="207769" y="219451"/>
                  </a:cubicBezTo>
                  <a:cubicBezTo>
                    <a:pt x="215668" y="219451"/>
                    <a:pt x="222250" y="225862"/>
                    <a:pt x="222250" y="233556"/>
                  </a:cubicBezTo>
                  <a:cubicBezTo>
                    <a:pt x="222250" y="233556"/>
                    <a:pt x="222250" y="233556"/>
                    <a:pt x="222250" y="238684"/>
                  </a:cubicBezTo>
                  <a:cubicBezTo>
                    <a:pt x="222250" y="246378"/>
                    <a:pt x="215668" y="252789"/>
                    <a:pt x="207769" y="252789"/>
                  </a:cubicBezTo>
                  <a:cubicBezTo>
                    <a:pt x="207769" y="252789"/>
                    <a:pt x="207769" y="252789"/>
                    <a:pt x="128781" y="252789"/>
                  </a:cubicBezTo>
                  <a:cubicBezTo>
                    <a:pt x="120883" y="252789"/>
                    <a:pt x="114300" y="246378"/>
                    <a:pt x="114300" y="238684"/>
                  </a:cubicBezTo>
                  <a:cubicBezTo>
                    <a:pt x="114300" y="238684"/>
                    <a:pt x="114300" y="238684"/>
                    <a:pt x="114300" y="233556"/>
                  </a:cubicBezTo>
                  <a:cubicBezTo>
                    <a:pt x="114300" y="225862"/>
                    <a:pt x="120883" y="219451"/>
                    <a:pt x="128781" y="219451"/>
                  </a:cubicBezTo>
                  <a:close/>
                  <a:moveTo>
                    <a:pt x="266120" y="168353"/>
                  </a:moveTo>
                  <a:cubicBezTo>
                    <a:pt x="266120" y="168353"/>
                    <a:pt x="266120" y="168353"/>
                    <a:pt x="305614" y="198019"/>
                  </a:cubicBezTo>
                  <a:cubicBezTo>
                    <a:pt x="308247" y="199309"/>
                    <a:pt x="309563" y="203179"/>
                    <a:pt x="306930" y="205758"/>
                  </a:cubicBezTo>
                  <a:cubicBezTo>
                    <a:pt x="305614" y="207048"/>
                    <a:pt x="304297" y="208338"/>
                    <a:pt x="301664" y="208338"/>
                  </a:cubicBezTo>
                  <a:cubicBezTo>
                    <a:pt x="301664" y="208338"/>
                    <a:pt x="300348" y="208338"/>
                    <a:pt x="299032" y="207048"/>
                  </a:cubicBezTo>
                  <a:cubicBezTo>
                    <a:pt x="299032" y="207048"/>
                    <a:pt x="299032" y="207048"/>
                    <a:pt x="259538" y="178672"/>
                  </a:cubicBezTo>
                  <a:cubicBezTo>
                    <a:pt x="256905" y="176092"/>
                    <a:pt x="255588" y="172222"/>
                    <a:pt x="258221" y="169643"/>
                  </a:cubicBezTo>
                  <a:cubicBezTo>
                    <a:pt x="259538" y="167063"/>
                    <a:pt x="263487" y="167063"/>
                    <a:pt x="266120" y="168353"/>
                  </a:cubicBezTo>
                  <a:close/>
                  <a:moveTo>
                    <a:pt x="75093" y="166503"/>
                  </a:moveTo>
                  <a:cubicBezTo>
                    <a:pt x="77751" y="163888"/>
                    <a:pt x="81738" y="165195"/>
                    <a:pt x="83067" y="167810"/>
                  </a:cubicBezTo>
                  <a:cubicBezTo>
                    <a:pt x="85725" y="170425"/>
                    <a:pt x="84396" y="174347"/>
                    <a:pt x="81738" y="175654"/>
                  </a:cubicBezTo>
                  <a:cubicBezTo>
                    <a:pt x="81738" y="175654"/>
                    <a:pt x="81738" y="175654"/>
                    <a:pt x="39208" y="207031"/>
                  </a:cubicBezTo>
                  <a:cubicBezTo>
                    <a:pt x="37879" y="208338"/>
                    <a:pt x="36550" y="208338"/>
                    <a:pt x="35221" y="208338"/>
                  </a:cubicBezTo>
                  <a:cubicBezTo>
                    <a:pt x="33892" y="208338"/>
                    <a:pt x="31233" y="207031"/>
                    <a:pt x="31233" y="205723"/>
                  </a:cubicBezTo>
                  <a:cubicBezTo>
                    <a:pt x="28575" y="203109"/>
                    <a:pt x="29904" y="199187"/>
                    <a:pt x="32562" y="197879"/>
                  </a:cubicBezTo>
                  <a:cubicBezTo>
                    <a:pt x="32562" y="197879"/>
                    <a:pt x="32562" y="197879"/>
                    <a:pt x="75093" y="166503"/>
                  </a:cubicBezTo>
                  <a:close/>
                  <a:moveTo>
                    <a:pt x="284569" y="98801"/>
                  </a:moveTo>
                  <a:cubicBezTo>
                    <a:pt x="284569" y="98801"/>
                    <a:pt x="284569" y="98801"/>
                    <a:pt x="329795" y="98801"/>
                  </a:cubicBezTo>
                  <a:cubicBezTo>
                    <a:pt x="332379" y="98801"/>
                    <a:pt x="334963" y="101271"/>
                    <a:pt x="334963" y="104975"/>
                  </a:cubicBezTo>
                  <a:cubicBezTo>
                    <a:pt x="334963" y="107444"/>
                    <a:pt x="332379" y="109914"/>
                    <a:pt x="329795" y="109914"/>
                  </a:cubicBezTo>
                  <a:cubicBezTo>
                    <a:pt x="329795" y="109914"/>
                    <a:pt x="329795" y="109914"/>
                    <a:pt x="284569" y="109914"/>
                  </a:cubicBezTo>
                  <a:cubicBezTo>
                    <a:pt x="281985" y="109914"/>
                    <a:pt x="279400" y="107444"/>
                    <a:pt x="279400" y="104975"/>
                  </a:cubicBezTo>
                  <a:cubicBezTo>
                    <a:pt x="279400" y="101271"/>
                    <a:pt x="281985" y="98801"/>
                    <a:pt x="284569" y="98801"/>
                  </a:cubicBezTo>
                  <a:close/>
                  <a:moveTo>
                    <a:pt x="5340" y="98801"/>
                  </a:moveTo>
                  <a:cubicBezTo>
                    <a:pt x="5340" y="98801"/>
                    <a:pt x="5340" y="98801"/>
                    <a:pt x="53398" y="98801"/>
                  </a:cubicBezTo>
                  <a:cubicBezTo>
                    <a:pt x="56068" y="98801"/>
                    <a:pt x="58738" y="101271"/>
                    <a:pt x="58738" y="104975"/>
                  </a:cubicBezTo>
                  <a:cubicBezTo>
                    <a:pt x="58738" y="107444"/>
                    <a:pt x="56068" y="109914"/>
                    <a:pt x="53398" y="109914"/>
                  </a:cubicBezTo>
                  <a:cubicBezTo>
                    <a:pt x="53398" y="109914"/>
                    <a:pt x="53398" y="109914"/>
                    <a:pt x="5340" y="109914"/>
                  </a:cubicBezTo>
                  <a:cubicBezTo>
                    <a:pt x="2670" y="109914"/>
                    <a:pt x="0" y="107444"/>
                    <a:pt x="0" y="104975"/>
                  </a:cubicBezTo>
                  <a:cubicBezTo>
                    <a:pt x="0" y="101271"/>
                    <a:pt x="2670" y="98801"/>
                    <a:pt x="5340" y="98801"/>
                  </a:cubicBezTo>
                  <a:close/>
                  <a:moveTo>
                    <a:pt x="164887" y="36888"/>
                  </a:moveTo>
                  <a:cubicBezTo>
                    <a:pt x="168826" y="36888"/>
                    <a:pt x="171451" y="40918"/>
                    <a:pt x="171451" y="43604"/>
                  </a:cubicBezTo>
                  <a:cubicBezTo>
                    <a:pt x="171451" y="46291"/>
                    <a:pt x="168826" y="48977"/>
                    <a:pt x="164887" y="48977"/>
                  </a:cubicBezTo>
                  <a:cubicBezTo>
                    <a:pt x="137320" y="48977"/>
                    <a:pt x="115003" y="71813"/>
                    <a:pt x="115003" y="100022"/>
                  </a:cubicBezTo>
                  <a:cubicBezTo>
                    <a:pt x="115003" y="104051"/>
                    <a:pt x="112377" y="106738"/>
                    <a:pt x="109752" y="106738"/>
                  </a:cubicBezTo>
                  <a:cubicBezTo>
                    <a:pt x="105814" y="106738"/>
                    <a:pt x="103188" y="104051"/>
                    <a:pt x="103188" y="100022"/>
                  </a:cubicBezTo>
                  <a:cubicBezTo>
                    <a:pt x="103188" y="65097"/>
                    <a:pt x="130756" y="36888"/>
                    <a:pt x="164887" y="36888"/>
                  </a:cubicBezTo>
                  <a:close/>
                  <a:moveTo>
                    <a:pt x="169069" y="9901"/>
                  </a:moveTo>
                  <a:cubicBezTo>
                    <a:pt x="219192" y="9901"/>
                    <a:pt x="258763" y="50650"/>
                    <a:pt x="258763" y="99286"/>
                  </a:cubicBezTo>
                  <a:cubicBezTo>
                    <a:pt x="258763" y="120318"/>
                    <a:pt x="253487" y="138721"/>
                    <a:pt x="240297" y="154495"/>
                  </a:cubicBezTo>
                  <a:cubicBezTo>
                    <a:pt x="215235" y="189986"/>
                    <a:pt x="221830" y="207075"/>
                    <a:pt x="221830" y="208389"/>
                  </a:cubicBezTo>
                  <a:cubicBezTo>
                    <a:pt x="223149" y="211018"/>
                    <a:pt x="221830" y="213647"/>
                    <a:pt x="217873" y="214962"/>
                  </a:cubicBezTo>
                  <a:cubicBezTo>
                    <a:pt x="215235" y="216276"/>
                    <a:pt x="212597" y="214962"/>
                    <a:pt x="211278" y="212333"/>
                  </a:cubicBezTo>
                  <a:cubicBezTo>
                    <a:pt x="209959" y="211018"/>
                    <a:pt x="200726" y="188672"/>
                    <a:pt x="231064" y="147923"/>
                  </a:cubicBezTo>
                  <a:cubicBezTo>
                    <a:pt x="241616" y="133463"/>
                    <a:pt x="248211" y="117689"/>
                    <a:pt x="248211" y="99286"/>
                  </a:cubicBezTo>
                  <a:cubicBezTo>
                    <a:pt x="248211" y="55908"/>
                    <a:pt x="212597" y="21731"/>
                    <a:pt x="169069" y="21731"/>
                  </a:cubicBezTo>
                  <a:cubicBezTo>
                    <a:pt x="125541" y="21731"/>
                    <a:pt x="89927" y="55908"/>
                    <a:pt x="89927" y="99286"/>
                  </a:cubicBezTo>
                  <a:cubicBezTo>
                    <a:pt x="89927" y="116375"/>
                    <a:pt x="96523" y="133463"/>
                    <a:pt x="107075" y="146608"/>
                  </a:cubicBezTo>
                  <a:cubicBezTo>
                    <a:pt x="107075" y="147923"/>
                    <a:pt x="107075" y="147923"/>
                    <a:pt x="107075" y="147923"/>
                  </a:cubicBezTo>
                  <a:cubicBezTo>
                    <a:pt x="137413" y="189986"/>
                    <a:pt x="129498" y="211018"/>
                    <a:pt x="128179" y="212333"/>
                  </a:cubicBezTo>
                  <a:cubicBezTo>
                    <a:pt x="126860" y="214962"/>
                    <a:pt x="124222" y="216276"/>
                    <a:pt x="122903" y="216276"/>
                  </a:cubicBezTo>
                  <a:cubicBezTo>
                    <a:pt x="121584" y="216276"/>
                    <a:pt x="120265" y="216276"/>
                    <a:pt x="120265" y="214962"/>
                  </a:cubicBezTo>
                  <a:cubicBezTo>
                    <a:pt x="117627" y="213647"/>
                    <a:pt x="116308" y="211018"/>
                    <a:pt x="117627" y="207075"/>
                  </a:cubicBezTo>
                  <a:cubicBezTo>
                    <a:pt x="117627" y="207075"/>
                    <a:pt x="124222" y="191301"/>
                    <a:pt x="97842" y="154495"/>
                  </a:cubicBezTo>
                  <a:cubicBezTo>
                    <a:pt x="84651" y="138721"/>
                    <a:pt x="79375" y="120318"/>
                    <a:pt x="79375" y="99286"/>
                  </a:cubicBezTo>
                  <a:cubicBezTo>
                    <a:pt x="79375" y="50650"/>
                    <a:pt x="118946" y="9901"/>
                    <a:pt x="169069" y="9901"/>
                  </a:cubicBezTo>
                  <a:close/>
                  <a:moveTo>
                    <a:pt x="39107" y="1482"/>
                  </a:moveTo>
                  <a:cubicBezTo>
                    <a:pt x="39107" y="1482"/>
                    <a:pt x="39107" y="1482"/>
                    <a:pt x="79917" y="31115"/>
                  </a:cubicBezTo>
                  <a:cubicBezTo>
                    <a:pt x="82550" y="33809"/>
                    <a:pt x="82550" y="37850"/>
                    <a:pt x="81234" y="40544"/>
                  </a:cubicBezTo>
                  <a:cubicBezTo>
                    <a:pt x="79917" y="41891"/>
                    <a:pt x="78601" y="43238"/>
                    <a:pt x="75968" y="43238"/>
                  </a:cubicBezTo>
                  <a:cubicBezTo>
                    <a:pt x="74651" y="43238"/>
                    <a:pt x="73335" y="41891"/>
                    <a:pt x="72019" y="41891"/>
                  </a:cubicBezTo>
                  <a:lnTo>
                    <a:pt x="32525" y="10911"/>
                  </a:lnTo>
                  <a:cubicBezTo>
                    <a:pt x="29892" y="8217"/>
                    <a:pt x="28575" y="5523"/>
                    <a:pt x="31208" y="2829"/>
                  </a:cubicBezTo>
                  <a:cubicBezTo>
                    <a:pt x="32525" y="135"/>
                    <a:pt x="36474" y="-1212"/>
                    <a:pt x="39107" y="1482"/>
                  </a:cubicBezTo>
                  <a:close/>
                  <a:moveTo>
                    <a:pt x="299086" y="1451"/>
                  </a:moveTo>
                  <a:cubicBezTo>
                    <a:pt x="301705" y="-1212"/>
                    <a:pt x="305634" y="119"/>
                    <a:pt x="306944" y="2782"/>
                  </a:cubicBezTo>
                  <a:cubicBezTo>
                    <a:pt x="309563" y="5445"/>
                    <a:pt x="308254" y="8108"/>
                    <a:pt x="305634" y="10771"/>
                  </a:cubicBezTo>
                  <a:cubicBezTo>
                    <a:pt x="305634" y="10771"/>
                    <a:pt x="305634" y="10771"/>
                    <a:pt x="267653" y="38732"/>
                  </a:cubicBezTo>
                  <a:cubicBezTo>
                    <a:pt x="266343" y="40063"/>
                    <a:pt x="265033" y="40063"/>
                    <a:pt x="265033" y="40063"/>
                  </a:cubicBezTo>
                  <a:cubicBezTo>
                    <a:pt x="262414" y="40063"/>
                    <a:pt x="261104" y="38732"/>
                    <a:pt x="259795" y="37400"/>
                  </a:cubicBezTo>
                  <a:cubicBezTo>
                    <a:pt x="257175" y="34737"/>
                    <a:pt x="258485" y="30743"/>
                    <a:pt x="261104" y="29411"/>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8580" tIns="34290" rIns="68580" bIns="34290" numCol="1" spcCol="0" rtlCol="0" fromWordArt="0" anchor="ctr" anchorCtr="0" forceAA="0" compatLnSpc="1">
              <a:prstTxWarp prst="textNoShape">
                <a:avLst/>
              </a:prstTxWarp>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1350">
                <a:solidFill>
                  <a:schemeClr val="tx1">
                    <a:lumMod val="65000"/>
                    <a:lumOff val="35000"/>
                  </a:schemeClr>
                </a:solidFill>
                <a:cs typeface="+mn-ea"/>
                <a:sym typeface="+mn-lt"/>
              </a:endParaRPr>
            </a:p>
          </p:txBody>
        </p:sp>
      </p:grpSp>
      <p:grpSp>
        <p:nvGrpSpPr>
          <p:cNvPr id="28" name="组合 27"/>
          <p:cNvGrpSpPr/>
          <p:nvPr/>
        </p:nvGrpSpPr>
        <p:grpSpPr>
          <a:xfrm>
            <a:off x="814679" y="1922746"/>
            <a:ext cx="655806" cy="655806"/>
            <a:chOff x="1336777" y="2215111"/>
            <a:chExt cx="1103576" cy="1103576"/>
          </a:xfrm>
        </p:grpSpPr>
        <p:sp>
          <p:nvSpPr>
            <p:cNvPr id="29" name="椭圆 28"/>
            <p:cNvSpPr/>
            <p:nvPr/>
          </p:nvSpPr>
          <p:spPr>
            <a:xfrm>
              <a:off x="1336777" y="2215111"/>
              <a:ext cx="1103576" cy="1103576"/>
            </a:xfrm>
            <a:prstGeom prst="ellipse">
              <a:avLst/>
            </a:prstGeom>
            <a:solidFill>
              <a:srgbClr val="033E78"/>
            </a:solidFill>
            <a:ln>
              <a:noFill/>
            </a:ln>
            <a:effectLst>
              <a:outerShdw blurRad="635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8580" tIns="34290" rIns="68580" bIns="34290" numCol="1" spcCol="0" rtlCol="0" fromWordArt="0" anchor="ctr" anchorCtr="0" forceAA="0" compatLnSpc="1">
              <a:prstTxWarp prst="textNoShape">
                <a:avLst/>
              </a:prstTxWarp>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1350" dirty="0">
                <a:solidFill>
                  <a:schemeClr val="tx1">
                    <a:lumMod val="65000"/>
                    <a:lumOff val="35000"/>
                  </a:schemeClr>
                </a:solidFill>
                <a:cs typeface="+mn-ea"/>
                <a:sym typeface="+mn-lt"/>
              </a:endParaRPr>
            </a:p>
          </p:txBody>
        </p:sp>
        <p:sp>
          <p:nvSpPr>
            <p:cNvPr id="30" name="椭圆 20"/>
            <p:cNvSpPr/>
            <p:nvPr/>
          </p:nvSpPr>
          <p:spPr>
            <a:xfrm>
              <a:off x="1684301" y="2569575"/>
              <a:ext cx="408528" cy="408528"/>
            </a:xfrm>
            <a:custGeom>
              <a:avLst/>
              <a:gdLst>
                <a:gd name="connsiteX0" fmla="*/ 157638 w 338138"/>
                <a:gd name="connsiteY0" fmla="*/ 144463 h 338138"/>
                <a:gd name="connsiteX1" fmla="*/ 165544 w 338138"/>
                <a:gd name="connsiteY1" fmla="*/ 148443 h 338138"/>
                <a:gd name="connsiteX2" fmla="*/ 249865 w 338138"/>
                <a:gd name="connsiteY2" fmla="*/ 233341 h 338138"/>
                <a:gd name="connsiteX3" fmla="*/ 280167 w 338138"/>
                <a:gd name="connsiteY3" fmla="*/ 232015 h 338138"/>
                <a:gd name="connsiteX4" fmla="*/ 286755 w 338138"/>
                <a:gd name="connsiteY4" fmla="*/ 234668 h 338138"/>
                <a:gd name="connsiteX5" fmla="*/ 335503 w 338138"/>
                <a:gd name="connsiteY5" fmla="*/ 283750 h 338138"/>
                <a:gd name="connsiteX6" fmla="*/ 338138 w 338138"/>
                <a:gd name="connsiteY6" fmla="*/ 293036 h 338138"/>
                <a:gd name="connsiteX7" fmla="*/ 330233 w 338138"/>
                <a:gd name="connsiteY7" fmla="*/ 298342 h 338138"/>
                <a:gd name="connsiteX8" fmla="*/ 311788 w 338138"/>
                <a:gd name="connsiteY8" fmla="*/ 303648 h 338138"/>
                <a:gd name="connsiteX9" fmla="*/ 303883 w 338138"/>
                <a:gd name="connsiteY9" fmla="*/ 310281 h 338138"/>
                <a:gd name="connsiteX10" fmla="*/ 299930 w 338138"/>
                <a:gd name="connsiteY10" fmla="*/ 331505 h 338138"/>
                <a:gd name="connsiteX11" fmla="*/ 293343 w 338138"/>
                <a:gd name="connsiteY11" fmla="*/ 338138 h 338138"/>
                <a:gd name="connsiteX12" fmla="*/ 290708 w 338138"/>
                <a:gd name="connsiteY12" fmla="*/ 338138 h 338138"/>
                <a:gd name="connsiteX13" fmla="*/ 284120 w 338138"/>
                <a:gd name="connsiteY13" fmla="*/ 335485 h 338138"/>
                <a:gd name="connsiteX14" fmla="*/ 235372 w 338138"/>
                <a:gd name="connsiteY14" fmla="*/ 286403 h 338138"/>
                <a:gd name="connsiteX15" fmla="*/ 232737 w 338138"/>
                <a:gd name="connsiteY15" fmla="*/ 279770 h 338138"/>
                <a:gd name="connsiteX16" fmla="*/ 234054 w 338138"/>
                <a:gd name="connsiteY16" fmla="*/ 249260 h 338138"/>
                <a:gd name="connsiteX17" fmla="*/ 149733 w 338138"/>
                <a:gd name="connsiteY17" fmla="*/ 164361 h 338138"/>
                <a:gd name="connsiteX18" fmla="*/ 149733 w 338138"/>
                <a:gd name="connsiteY18" fmla="*/ 148443 h 338138"/>
                <a:gd name="connsiteX19" fmla="*/ 157638 w 338138"/>
                <a:gd name="connsiteY19" fmla="*/ 144463 h 338138"/>
                <a:gd name="connsiteX20" fmla="*/ 145922 w 338138"/>
                <a:gd name="connsiteY20" fmla="*/ 120650 h 338138"/>
                <a:gd name="connsiteX21" fmla="*/ 169863 w 338138"/>
                <a:gd name="connsiteY21" fmla="*/ 137383 h 338138"/>
                <a:gd name="connsiteX22" fmla="*/ 157893 w 338138"/>
                <a:gd name="connsiteY22" fmla="*/ 133522 h 338138"/>
                <a:gd name="connsiteX23" fmla="*/ 141931 w 338138"/>
                <a:gd name="connsiteY23" fmla="*/ 141245 h 338138"/>
                <a:gd name="connsiteX24" fmla="*/ 137941 w 338138"/>
                <a:gd name="connsiteY24" fmla="*/ 168275 h 338138"/>
                <a:gd name="connsiteX25" fmla="*/ 120650 w 338138"/>
                <a:gd name="connsiteY25" fmla="*/ 145106 h 338138"/>
                <a:gd name="connsiteX26" fmla="*/ 145922 w 338138"/>
                <a:gd name="connsiteY26" fmla="*/ 120650 h 338138"/>
                <a:gd name="connsiteX27" fmla="*/ 146051 w 338138"/>
                <a:gd name="connsiteY27" fmla="*/ 60325 h 338138"/>
                <a:gd name="connsiteX28" fmla="*/ 230188 w 338138"/>
                <a:gd name="connsiteY28" fmla="*/ 145257 h 338138"/>
                <a:gd name="connsiteX29" fmla="*/ 219671 w 338138"/>
                <a:gd name="connsiteY29" fmla="*/ 186395 h 338138"/>
                <a:gd name="connsiteX30" fmla="*/ 193378 w 338138"/>
                <a:gd name="connsiteY30" fmla="*/ 161181 h 338138"/>
                <a:gd name="connsiteX31" fmla="*/ 196007 w 338138"/>
                <a:gd name="connsiteY31" fmla="*/ 145257 h 338138"/>
                <a:gd name="connsiteX32" fmla="*/ 146051 w 338138"/>
                <a:gd name="connsiteY32" fmla="*/ 94828 h 338138"/>
                <a:gd name="connsiteX33" fmla="*/ 96094 w 338138"/>
                <a:gd name="connsiteY33" fmla="*/ 145257 h 338138"/>
                <a:gd name="connsiteX34" fmla="*/ 146051 w 338138"/>
                <a:gd name="connsiteY34" fmla="*/ 195685 h 338138"/>
                <a:gd name="connsiteX35" fmla="*/ 161827 w 338138"/>
                <a:gd name="connsiteY35" fmla="*/ 193031 h 338138"/>
                <a:gd name="connsiteX36" fmla="*/ 188119 w 338138"/>
                <a:gd name="connsiteY36" fmla="*/ 219572 h 338138"/>
                <a:gd name="connsiteX37" fmla="*/ 146051 w 338138"/>
                <a:gd name="connsiteY37" fmla="*/ 230188 h 338138"/>
                <a:gd name="connsiteX38" fmla="*/ 61913 w 338138"/>
                <a:gd name="connsiteY38" fmla="*/ 145257 h 338138"/>
                <a:gd name="connsiteX39" fmla="*/ 146051 w 338138"/>
                <a:gd name="connsiteY39" fmla="*/ 60325 h 338138"/>
                <a:gd name="connsiteX40" fmla="*/ 145257 w 338138"/>
                <a:gd name="connsiteY40" fmla="*/ 0 h 338138"/>
                <a:gd name="connsiteX41" fmla="*/ 290513 w 338138"/>
                <a:gd name="connsiteY41" fmla="*/ 145257 h 338138"/>
                <a:gd name="connsiteX42" fmla="*/ 269385 w 338138"/>
                <a:gd name="connsiteY42" fmla="*/ 221846 h 338138"/>
                <a:gd name="connsiteX43" fmla="*/ 254859 w 338138"/>
                <a:gd name="connsiteY43" fmla="*/ 221846 h 338138"/>
                <a:gd name="connsiteX44" fmla="*/ 239013 w 338138"/>
                <a:gd name="connsiteY44" fmla="*/ 206000 h 338138"/>
                <a:gd name="connsiteX45" fmla="*/ 256180 w 338138"/>
                <a:gd name="connsiteY45" fmla="*/ 145257 h 338138"/>
                <a:gd name="connsiteX46" fmla="*/ 145257 w 338138"/>
                <a:gd name="connsiteY46" fmla="*/ 34333 h 338138"/>
                <a:gd name="connsiteX47" fmla="*/ 34333 w 338138"/>
                <a:gd name="connsiteY47" fmla="*/ 145257 h 338138"/>
                <a:gd name="connsiteX48" fmla="*/ 145257 w 338138"/>
                <a:gd name="connsiteY48" fmla="*/ 256180 h 338138"/>
                <a:gd name="connsiteX49" fmla="*/ 206000 w 338138"/>
                <a:gd name="connsiteY49" fmla="*/ 239013 h 338138"/>
                <a:gd name="connsiteX50" fmla="*/ 221847 w 338138"/>
                <a:gd name="connsiteY50" fmla="*/ 254859 h 338138"/>
                <a:gd name="connsiteX51" fmla="*/ 221847 w 338138"/>
                <a:gd name="connsiteY51" fmla="*/ 269385 h 338138"/>
                <a:gd name="connsiteX52" fmla="*/ 145257 w 338138"/>
                <a:gd name="connsiteY52" fmla="*/ 290513 h 338138"/>
                <a:gd name="connsiteX53" fmla="*/ 0 w 338138"/>
                <a:gd name="connsiteY53" fmla="*/ 145257 h 338138"/>
                <a:gd name="connsiteX54" fmla="*/ 145257 w 338138"/>
                <a:gd name="connsiteY54" fmla="*/ 0 h 338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Lst>
              <a:rect l="l" t="t" r="r" b="b"/>
              <a:pathLst>
                <a:path w="338138" h="338138">
                  <a:moveTo>
                    <a:pt x="157638" y="144463"/>
                  </a:moveTo>
                  <a:cubicBezTo>
                    <a:pt x="160273" y="144463"/>
                    <a:pt x="162908" y="145790"/>
                    <a:pt x="165544" y="148443"/>
                  </a:cubicBezTo>
                  <a:cubicBezTo>
                    <a:pt x="165544" y="148443"/>
                    <a:pt x="165544" y="148443"/>
                    <a:pt x="249865" y="233341"/>
                  </a:cubicBezTo>
                  <a:cubicBezTo>
                    <a:pt x="249865" y="233341"/>
                    <a:pt x="249865" y="233341"/>
                    <a:pt x="280167" y="232015"/>
                  </a:cubicBezTo>
                  <a:cubicBezTo>
                    <a:pt x="282803" y="232015"/>
                    <a:pt x="285438" y="233341"/>
                    <a:pt x="286755" y="234668"/>
                  </a:cubicBezTo>
                  <a:cubicBezTo>
                    <a:pt x="286755" y="234668"/>
                    <a:pt x="286755" y="234668"/>
                    <a:pt x="335503" y="283750"/>
                  </a:cubicBezTo>
                  <a:cubicBezTo>
                    <a:pt x="338138" y="286403"/>
                    <a:pt x="338138" y="289056"/>
                    <a:pt x="338138" y="293036"/>
                  </a:cubicBezTo>
                  <a:cubicBezTo>
                    <a:pt x="336821" y="295689"/>
                    <a:pt x="334186" y="298342"/>
                    <a:pt x="330233" y="298342"/>
                  </a:cubicBezTo>
                  <a:cubicBezTo>
                    <a:pt x="330233" y="298342"/>
                    <a:pt x="330233" y="298342"/>
                    <a:pt x="311788" y="303648"/>
                  </a:cubicBezTo>
                  <a:cubicBezTo>
                    <a:pt x="307835" y="303648"/>
                    <a:pt x="305200" y="306301"/>
                    <a:pt x="303883" y="310281"/>
                  </a:cubicBezTo>
                  <a:cubicBezTo>
                    <a:pt x="303883" y="310281"/>
                    <a:pt x="303883" y="310281"/>
                    <a:pt x="299930" y="331505"/>
                  </a:cubicBezTo>
                  <a:cubicBezTo>
                    <a:pt x="298613" y="334158"/>
                    <a:pt x="295978" y="336812"/>
                    <a:pt x="293343" y="338138"/>
                  </a:cubicBezTo>
                  <a:cubicBezTo>
                    <a:pt x="292025" y="338138"/>
                    <a:pt x="292025" y="338138"/>
                    <a:pt x="290708" y="338138"/>
                  </a:cubicBezTo>
                  <a:cubicBezTo>
                    <a:pt x="288073" y="338138"/>
                    <a:pt x="285438" y="336812"/>
                    <a:pt x="284120" y="335485"/>
                  </a:cubicBezTo>
                  <a:cubicBezTo>
                    <a:pt x="284120" y="335485"/>
                    <a:pt x="284120" y="335485"/>
                    <a:pt x="235372" y="286403"/>
                  </a:cubicBezTo>
                  <a:cubicBezTo>
                    <a:pt x="232737" y="283750"/>
                    <a:pt x="232737" y="281097"/>
                    <a:pt x="232737" y="279770"/>
                  </a:cubicBezTo>
                  <a:cubicBezTo>
                    <a:pt x="232737" y="279770"/>
                    <a:pt x="232737" y="279770"/>
                    <a:pt x="234054" y="249260"/>
                  </a:cubicBezTo>
                  <a:cubicBezTo>
                    <a:pt x="234054" y="249260"/>
                    <a:pt x="234054" y="249260"/>
                    <a:pt x="149733" y="164361"/>
                  </a:cubicBezTo>
                  <a:cubicBezTo>
                    <a:pt x="144463" y="159055"/>
                    <a:pt x="144463" y="152422"/>
                    <a:pt x="149733" y="148443"/>
                  </a:cubicBezTo>
                  <a:cubicBezTo>
                    <a:pt x="151051" y="145790"/>
                    <a:pt x="155003" y="144463"/>
                    <a:pt x="157638" y="144463"/>
                  </a:cubicBezTo>
                  <a:close/>
                  <a:moveTo>
                    <a:pt x="145922" y="120650"/>
                  </a:moveTo>
                  <a:cubicBezTo>
                    <a:pt x="157893" y="120650"/>
                    <a:pt x="167203" y="128373"/>
                    <a:pt x="169863" y="137383"/>
                  </a:cubicBezTo>
                  <a:cubicBezTo>
                    <a:pt x="167203" y="134809"/>
                    <a:pt x="161883" y="133522"/>
                    <a:pt x="157893" y="133522"/>
                  </a:cubicBezTo>
                  <a:cubicBezTo>
                    <a:pt x="151242" y="133522"/>
                    <a:pt x="145922" y="136096"/>
                    <a:pt x="141931" y="141245"/>
                  </a:cubicBezTo>
                  <a:cubicBezTo>
                    <a:pt x="133951" y="147680"/>
                    <a:pt x="132620" y="160552"/>
                    <a:pt x="137941" y="168275"/>
                  </a:cubicBezTo>
                  <a:cubicBezTo>
                    <a:pt x="128630" y="165701"/>
                    <a:pt x="120650" y="156691"/>
                    <a:pt x="120650" y="145106"/>
                  </a:cubicBezTo>
                  <a:cubicBezTo>
                    <a:pt x="120650" y="132234"/>
                    <a:pt x="132620" y="120650"/>
                    <a:pt x="145922" y="120650"/>
                  </a:cubicBezTo>
                  <a:close/>
                  <a:moveTo>
                    <a:pt x="146051" y="60325"/>
                  </a:moveTo>
                  <a:cubicBezTo>
                    <a:pt x="192063" y="60325"/>
                    <a:pt x="230188" y="98810"/>
                    <a:pt x="230188" y="145257"/>
                  </a:cubicBezTo>
                  <a:cubicBezTo>
                    <a:pt x="230188" y="159854"/>
                    <a:pt x="226244" y="174452"/>
                    <a:pt x="219671" y="186395"/>
                  </a:cubicBezTo>
                  <a:lnTo>
                    <a:pt x="193378" y="161181"/>
                  </a:lnTo>
                  <a:cubicBezTo>
                    <a:pt x="196007" y="155873"/>
                    <a:pt x="196007" y="150565"/>
                    <a:pt x="196007" y="145257"/>
                  </a:cubicBezTo>
                  <a:cubicBezTo>
                    <a:pt x="196007" y="117388"/>
                    <a:pt x="173658" y="94828"/>
                    <a:pt x="146051" y="94828"/>
                  </a:cubicBezTo>
                  <a:cubicBezTo>
                    <a:pt x="118443" y="94828"/>
                    <a:pt x="96094" y="117388"/>
                    <a:pt x="96094" y="145257"/>
                  </a:cubicBezTo>
                  <a:cubicBezTo>
                    <a:pt x="96094" y="173125"/>
                    <a:pt x="118443" y="195685"/>
                    <a:pt x="146051" y="195685"/>
                  </a:cubicBezTo>
                  <a:cubicBezTo>
                    <a:pt x="151309" y="195685"/>
                    <a:pt x="156568" y="194358"/>
                    <a:pt x="161827" y="193031"/>
                  </a:cubicBezTo>
                  <a:cubicBezTo>
                    <a:pt x="161827" y="193031"/>
                    <a:pt x="161827" y="193031"/>
                    <a:pt x="188119" y="219572"/>
                  </a:cubicBezTo>
                  <a:cubicBezTo>
                    <a:pt x="174973" y="226207"/>
                    <a:pt x="161827" y="230188"/>
                    <a:pt x="146051" y="230188"/>
                  </a:cubicBezTo>
                  <a:cubicBezTo>
                    <a:pt x="100038" y="230188"/>
                    <a:pt x="61913" y="191703"/>
                    <a:pt x="61913" y="145257"/>
                  </a:cubicBezTo>
                  <a:cubicBezTo>
                    <a:pt x="61913" y="98810"/>
                    <a:pt x="100038" y="60325"/>
                    <a:pt x="146051" y="60325"/>
                  </a:cubicBezTo>
                  <a:close/>
                  <a:moveTo>
                    <a:pt x="145257" y="0"/>
                  </a:moveTo>
                  <a:cubicBezTo>
                    <a:pt x="225808" y="0"/>
                    <a:pt x="290513" y="64705"/>
                    <a:pt x="290513" y="145257"/>
                  </a:cubicBezTo>
                  <a:cubicBezTo>
                    <a:pt x="290513" y="172987"/>
                    <a:pt x="282590" y="199398"/>
                    <a:pt x="269385" y="221846"/>
                  </a:cubicBezTo>
                  <a:cubicBezTo>
                    <a:pt x="269385" y="221846"/>
                    <a:pt x="269385" y="221846"/>
                    <a:pt x="254859" y="221846"/>
                  </a:cubicBezTo>
                  <a:cubicBezTo>
                    <a:pt x="254859" y="221846"/>
                    <a:pt x="254859" y="221846"/>
                    <a:pt x="239013" y="206000"/>
                  </a:cubicBezTo>
                  <a:cubicBezTo>
                    <a:pt x="249577" y="188833"/>
                    <a:pt x="256180" y="167705"/>
                    <a:pt x="256180" y="145257"/>
                  </a:cubicBezTo>
                  <a:cubicBezTo>
                    <a:pt x="256180" y="84513"/>
                    <a:pt x="207321" y="34333"/>
                    <a:pt x="145257" y="34333"/>
                  </a:cubicBezTo>
                  <a:cubicBezTo>
                    <a:pt x="84513" y="34333"/>
                    <a:pt x="34333" y="84513"/>
                    <a:pt x="34333" y="145257"/>
                  </a:cubicBezTo>
                  <a:cubicBezTo>
                    <a:pt x="34333" y="207321"/>
                    <a:pt x="84513" y="256180"/>
                    <a:pt x="145257" y="256180"/>
                  </a:cubicBezTo>
                  <a:cubicBezTo>
                    <a:pt x="167705" y="256180"/>
                    <a:pt x="188834" y="249577"/>
                    <a:pt x="206000" y="239013"/>
                  </a:cubicBezTo>
                  <a:cubicBezTo>
                    <a:pt x="206000" y="239013"/>
                    <a:pt x="206000" y="239013"/>
                    <a:pt x="221847" y="254859"/>
                  </a:cubicBezTo>
                  <a:cubicBezTo>
                    <a:pt x="221847" y="254859"/>
                    <a:pt x="221847" y="254859"/>
                    <a:pt x="221847" y="269385"/>
                  </a:cubicBezTo>
                  <a:cubicBezTo>
                    <a:pt x="199398" y="282590"/>
                    <a:pt x="172988" y="290513"/>
                    <a:pt x="145257" y="290513"/>
                  </a:cubicBezTo>
                  <a:cubicBezTo>
                    <a:pt x="64705" y="290513"/>
                    <a:pt x="0" y="225808"/>
                    <a:pt x="0" y="145257"/>
                  </a:cubicBezTo>
                  <a:cubicBezTo>
                    <a:pt x="0" y="64705"/>
                    <a:pt x="64705" y="0"/>
                    <a:pt x="145257"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8580" tIns="34290" rIns="68580" bIns="34290" numCol="1" spcCol="0" rtlCol="0" fromWordArt="0" anchor="ctr" anchorCtr="0" forceAA="0" compatLnSpc="1">
              <a:prstTxWarp prst="textNoShape">
                <a:avLst/>
              </a:prstTxWarp>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1350">
                <a:solidFill>
                  <a:schemeClr val="tx1">
                    <a:lumMod val="65000"/>
                    <a:lumOff val="35000"/>
                  </a:schemeClr>
                </a:solidFill>
                <a:cs typeface="+mn-ea"/>
                <a:sym typeface="+mn-lt"/>
              </a:endParaRPr>
            </a:p>
          </p:txBody>
        </p:sp>
      </p:grpSp>
      <p:sp>
        <p:nvSpPr>
          <p:cNvPr id="35" name="TextBox 11"/>
          <p:cNvSpPr txBox="1"/>
          <p:nvPr/>
        </p:nvSpPr>
        <p:spPr>
          <a:xfrm>
            <a:off x="1702927" y="1159381"/>
            <a:ext cx="7316275" cy="553998"/>
          </a:xfrm>
          <a:prstGeom prst="rect">
            <a:avLst/>
          </a:prstGeom>
          <a:noFill/>
        </p:spPr>
        <p:txBody>
          <a:bodyPr wrap="square" lIns="0" tIns="0" rIns="0" bIns="0" rtlCol="0">
            <a:spAutoFit/>
            <a:scene3d>
              <a:camera prst="orthographicFront"/>
              <a:lightRig rig="threePt" dir="t"/>
            </a:scene3d>
            <a:sp3d contourW="12700"/>
          </a:bodyPr>
          <a:lstStyle/>
          <a:p>
            <a:r>
              <a:rPr lang="zh-CN" altLang="zh-CN" sz="1800" spc="-5" dirty="0">
                <a:ln w="5791" cap="sq" cmpd="sng" algn="ctr">
                  <a:solidFill>
                    <a:srgbClr val="000000"/>
                  </a:solidFill>
                  <a:prstDash val="solid"/>
                  <a:bevel/>
                </a:ln>
                <a:effectLst/>
                <a:ea typeface="宋体" panose="02010600030101010101" pitchFamily="2" charset="-122"/>
                <a:cs typeface="宋体" panose="02010600030101010101" pitchFamily="2" charset="-122"/>
              </a:rPr>
              <a:t>数据源设置了</a:t>
            </a:r>
            <a:r>
              <a:rPr lang="en-US" altLang="zh-CN" sz="1800" spc="-5" dirty="0">
                <a:ln w="5791" cap="sq" cmpd="sng" algn="ctr">
                  <a:solidFill>
                    <a:srgbClr val="000000"/>
                  </a:solidFill>
                  <a:prstDash val="solid"/>
                  <a:bevel/>
                </a:ln>
                <a:effectLst/>
                <a:ea typeface="宋体" panose="02010600030101010101" pitchFamily="2" charset="-122"/>
                <a:cs typeface="宋体" panose="02010600030101010101" pitchFamily="2" charset="-122"/>
              </a:rPr>
              <a:t>left join</a:t>
            </a:r>
            <a:r>
              <a:rPr lang="zh-CN" altLang="zh-CN" sz="1800" spc="-5" dirty="0">
                <a:ln w="5791" cap="sq" cmpd="sng" algn="ctr">
                  <a:solidFill>
                    <a:srgbClr val="000000"/>
                  </a:solidFill>
                  <a:prstDash val="solid"/>
                  <a:bevel/>
                </a:ln>
                <a:effectLst/>
                <a:ea typeface="宋体" panose="02010600030101010101" pitchFamily="2" charset="-122"/>
                <a:cs typeface="宋体" panose="02010600030101010101" pitchFamily="2" charset="-122"/>
              </a:rPr>
              <a:t>关系，且</a:t>
            </a:r>
            <a:r>
              <a:rPr lang="en-US" altLang="zh-CN" sz="1800" spc="-5" dirty="0">
                <a:ln w="5791" cap="sq" cmpd="sng" algn="ctr">
                  <a:solidFill>
                    <a:srgbClr val="000000"/>
                  </a:solidFill>
                  <a:prstDash val="solid"/>
                  <a:bevel/>
                </a:ln>
                <a:effectLst/>
                <a:ea typeface="宋体" panose="02010600030101010101" pitchFamily="2" charset="-122"/>
                <a:cs typeface="宋体" panose="02010600030101010101" pitchFamily="2" charset="-122"/>
              </a:rPr>
              <a:t>relation</a:t>
            </a:r>
            <a:r>
              <a:rPr lang="zh-CN" altLang="zh-CN" sz="1800" spc="-5" dirty="0">
                <a:ln w="5791" cap="sq" cmpd="sng" algn="ctr">
                  <a:solidFill>
                    <a:srgbClr val="000000"/>
                  </a:solidFill>
                  <a:prstDash val="solid"/>
                  <a:bevel/>
                </a:ln>
                <a:effectLst/>
                <a:ea typeface="宋体" panose="02010600030101010101" pitchFamily="2" charset="-122"/>
                <a:cs typeface="宋体" panose="02010600030101010101" pitchFamily="2" charset="-122"/>
              </a:rPr>
              <a:t>设置了</a:t>
            </a:r>
            <a:r>
              <a:rPr lang="en-US" altLang="zh-CN" sz="1800" spc="-5" dirty="0">
                <a:ln w="5791" cap="sq" cmpd="sng" algn="ctr">
                  <a:solidFill>
                    <a:srgbClr val="000000"/>
                  </a:solidFill>
                  <a:prstDash val="solid"/>
                  <a:bevel/>
                </a:ln>
                <a:effectLst/>
                <a:ea typeface="宋体" panose="02010600030101010101" pitchFamily="2" charset="-122"/>
                <a:cs typeface="宋体" panose="02010600030101010101" pitchFamily="2" charset="-122"/>
              </a:rPr>
              <a:t>Fixed</a:t>
            </a:r>
            <a:r>
              <a:rPr lang="zh-CN" altLang="zh-CN" sz="1800" spc="-5" dirty="0">
                <a:ln w="5791" cap="sq" cmpd="sng" algn="ctr">
                  <a:solidFill>
                    <a:srgbClr val="000000"/>
                  </a:solidFill>
                  <a:prstDash val="solid"/>
                  <a:bevel/>
                </a:ln>
                <a:effectLst/>
                <a:ea typeface="宋体" panose="02010600030101010101" pitchFamily="2" charset="-122"/>
                <a:cs typeface="宋体" panose="02010600030101010101" pitchFamily="2" charset="-122"/>
              </a:rPr>
              <a:t>类型，打开画面报错问题</a:t>
            </a:r>
            <a:endParaRPr lang="zh-CN" altLang="en-US" sz="1600" dirty="0">
              <a:solidFill>
                <a:schemeClr val="tx1">
                  <a:lumMod val="65000"/>
                  <a:lumOff val="35000"/>
                </a:schemeClr>
              </a:solidFill>
              <a:cs typeface="+mn-ea"/>
              <a:sym typeface="+mn-lt"/>
            </a:endParaRPr>
          </a:p>
        </p:txBody>
      </p:sp>
      <p:sp>
        <p:nvSpPr>
          <p:cNvPr id="41" name="TextBox 11">
            <a:extLst>
              <a:ext uri="{FF2B5EF4-FFF2-40B4-BE49-F238E27FC236}">
                <a16:creationId xmlns:a16="http://schemas.microsoft.com/office/drawing/2014/main" id="{B26364C1-7F94-443E-AC41-1A31F66845D2}"/>
              </a:ext>
            </a:extLst>
          </p:cNvPr>
          <p:cNvSpPr txBox="1"/>
          <p:nvPr/>
        </p:nvSpPr>
        <p:spPr>
          <a:xfrm>
            <a:off x="1649908" y="2158316"/>
            <a:ext cx="7316275" cy="276999"/>
          </a:xfrm>
          <a:prstGeom prst="rect">
            <a:avLst/>
          </a:prstGeom>
          <a:noFill/>
        </p:spPr>
        <p:txBody>
          <a:bodyPr wrap="square" lIns="0" tIns="0" rIns="0" bIns="0" rtlCol="0">
            <a:spAutoFit/>
            <a:scene3d>
              <a:camera prst="orthographicFront"/>
              <a:lightRig rig="threePt" dir="t"/>
            </a:scene3d>
            <a:sp3d contourW="12700"/>
          </a:bodyPr>
          <a:lstStyle/>
          <a:p>
            <a:r>
              <a:rPr lang="zh-CN" altLang="zh-CN" sz="1800" spc="-5" dirty="0">
                <a:ln w="5791" cap="sq" cmpd="sng" algn="ctr">
                  <a:solidFill>
                    <a:srgbClr val="000000"/>
                  </a:solidFill>
                  <a:prstDash val="solid"/>
                  <a:bevel/>
                </a:ln>
                <a:effectLst/>
                <a:ea typeface="宋体" panose="02010600030101010101" pitchFamily="2" charset="-122"/>
                <a:cs typeface="宋体" panose="02010600030101010101" pitchFamily="2" charset="-122"/>
              </a:rPr>
              <a:t>通过</a:t>
            </a:r>
            <a:r>
              <a:rPr lang="en-US" altLang="zh-CN" sz="1800" spc="-5" dirty="0" err="1">
                <a:ln w="5791" cap="sq" cmpd="sng" algn="ctr">
                  <a:solidFill>
                    <a:srgbClr val="000000"/>
                  </a:solidFill>
                  <a:prstDash val="solid"/>
                  <a:bevel/>
                </a:ln>
                <a:effectLst/>
                <a:ea typeface="宋体" panose="02010600030101010101" pitchFamily="2" charset="-122"/>
                <a:cs typeface="宋体" panose="02010600030101010101" pitchFamily="2" charset="-122"/>
              </a:rPr>
              <a:t>plg</a:t>
            </a:r>
            <a:r>
              <a:rPr lang="zh-CN" altLang="zh-CN" sz="1800" spc="-5" dirty="0">
                <a:ln w="5791" cap="sq" cmpd="sng" algn="ctr">
                  <a:solidFill>
                    <a:srgbClr val="000000"/>
                  </a:solidFill>
                  <a:prstDash val="solid"/>
                  <a:bevel/>
                </a:ln>
                <a:effectLst/>
                <a:ea typeface="宋体" panose="02010600030101010101" pitchFamily="2" charset="-122"/>
                <a:cs typeface="宋体" panose="02010600030101010101" pitchFamily="2" charset="-122"/>
              </a:rPr>
              <a:t>修改</a:t>
            </a:r>
            <a:r>
              <a:rPr lang="en-US" altLang="zh-CN" sz="1800" spc="-5" dirty="0">
                <a:ln w="5791" cap="sq" cmpd="sng" algn="ctr">
                  <a:solidFill>
                    <a:srgbClr val="000000"/>
                  </a:solidFill>
                  <a:prstDash val="solid"/>
                  <a:bevel/>
                </a:ln>
                <a:effectLst/>
                <a:ea typeface="宋体" panose="02010600030101010101" pitchFamily="2" charset="-122"/>
                <a:cs typeface="宋体" panose="02010600030101010101" pitchFamily="2" charset="-122"/>
              </a:rPr>
              <a:t>app</a:t>
            </a:r>
            <a:r>
              <a:rPr lang="zh-CN" altLang="zh-CN" sz="1800" spc="-5" dirty="0">
                <a:ln w="5791" cap="sq" cmpd="sng" algn="ctr">
                  <a:solidFill>
                    <a:srgbClr val="000000"/>
                  </a:solidFill>
                  <a:prstDash val="solid"/>
                  <a:bevel/>
                </a:ln>
                <a:effectLst/>
                <a:ea typeface="宋体" panose="02010600030101010101" pitchFamily="2" charset="-122"/>
                <a:cs typeface="宋体" panose="02010600030101010101" pitchFamily="2" charset="-122"/>
              </a:rPr>
              <a:t>的表，新加的字段，画面上点排序会报错问题</a:t>
            </a:r>
            <a:endParaRPr lang="zh-CN" altLang="en-US" sz="1600" dirty="0">
              <a:solidFill>
                <a:schemeClr val="tx1">
                  <a:lumMod val="65000"/>
                  <a:lumOff val="35000"/>
                </a:schemeClr>
              </a:solidFill>
              <a:cs typeface="+mn-ea"/>
              <a:sym typeface="+mn-lt"/>
            </a:endParaRPr>
          </a:p>
        </p:txBody>
      </p:sp>
      <p:sp>
        <p:nvSpPr>
          <p:cNvPr id="42" name="TextBox 11">
            <a:extLst>
              <a:ext uri="{FF2B5EF4-FFF2-40B4-BE49-F238E27FC236}">
                <a16:creationId xmlns:a16="http://schemas.microsoft.com/office/drawing/2014/main" id="{0E0D2ACD-8A54-4F9A-A37D-BF3B8B78D2CE}"/>
              </a:ext>
            </a:extLst>
          </p:cNvPr>
          <p:cNvSpPr txBox="1"/>
          <p:nvPr/>
        </p:nvSpPr>
        <p:spPr>
          <a:xfrm>
            <a:off x="1690458" y="3110381"/>
            <a:ext cx="7316275" cy="276999"/>
          </a:xfrm>
          <a:prstGeom prst="rect">
            <a:avLst/>
          </a:prstGeom>
          <a:noFill/>
        </p:spPr>
        <p:txBody>
          <a:bodyPr wrap="square" lIns="0" tIns="0" rIns="0" bIns="0" rtlCol="0">
            <a:spAutoFit/>
            <a:scene3d>
              <a:camera prst="orthographicFront"/>
              <a:lightRig rig="threePt" dir="t"/>
            </a:scene3d>
            <a:sp3d contourW="12700"/>
          </a:bodyPr>
          <a:lstStyle/>
          <a:p>
            <a:r>
              <a:rPr lang="zh-CN" altLang="zh-CN" sz="1800" spc="-5" dirty="0">
                <a:ln w="5791" cap="sq" cmpd="sng" algn="ctr">
                  <a:solidFill>
                    <a:srgbClr val="000000"/>
                  </a:solidFill>
                  <a:prstDash val="solid"/>
                  <a:bevel/>
                </a:ln>
                <a:effectLst/>
                <a:ea typeface="宋体" panose="02010600030101010101" pitchFamily="2" charset="-122"/>
                <a:cs typeface="宋体" panose="02010600030101010101" pitchFamily="2" charset="-122"/>
              </a:rPr>
              <a:t>修复</a:t>
            </a:r>
            <a:r>
              <a:rPr lang="en-US" altLang="zh-CN" sz="1800" spc="-5" dirty="0" err="1">
                <a:ln w="5791" cap="sq" cmpd="sng" algn="ctr">
                  <a:solidFill>
                    <a:srgbClr val="000000"/>
                  </a:solidFill>
                  <a:prstDash val="solid"/>
                  <a:bevel/>
                </a:ln>
                <a:effectLst/>
                <a:ea typeface="宋体" panose="02010600030101010101" pitchFamily="2" charset="-122"/>
                <a:cs typeface="宋体" panose="02010600030101010101" pitchFamily="2" charset="-122"/>
              </a:rPr>
              <a:t>result.fileupload</a:t>
            </a:r>
            <a:r>
              <a:rPr lang="zh-CN" altLang="zh-CN" sz="1800" spc="-5" dirty="0">
                <a:ln w="5791" cap="sq" cmpd="sng" algn="ctr">
                  <a:solidFill>
                    <a:srgbClr val="000000"/>
                  </a:solidFill>
                  <a:prstDash val="solid"/>
                  <a:bevel/>
                </a:ln>
                <a:effectLst/>
                <a:ea typeface="宋体" panose="02010600030101010101" pitchFamily="2" charset="-122"/>
                <a:cs typeface="宋体" panose="02010600030101010101" pitchFamily="2" charset="-122"/>
              </a:rPr>
              <a:t>方法上传文件</a:t>
            </a:r>
            <a:r>
              <a:rPr lang="en-US" altLang="zh-CN" sz="1800" spc="-5" dirty="0" err="1">
                <a:ln w="5791" cap="sq" cmpd="sng" algn="ctr">
                  <a:solidFill>
                    <a:srgbClr val="000000"/>
                  </a:solidFill>
                  <a:prstDash val="solid"/>
                  <a:bevel/>
                </a:ln>
                <a:effectLst/>
                <a:ea typeface="宋体" panose="02010600030101010101" pitchFamily="2" charset="-122"/>
                <a:cs typeface="宋体" panose="02010600030101010101" pitchFamily="2" charset="-122"/>
              </a:rPr>
              <a:t>url</a:t>
            </a:r>
            <a:r>
              <a:rPr lang="zh-CN" altLang="zh-CN" sz="1800" spc="-5" dirty="0">
                <a:ln w="5791" cap="sq" cmpd="sng" algn="ctr">
                  <a:solidFill>
                    <a:srgbClr val="000000"/>
                  </a:solidFill>
                  <a:prstDash val="solid"/>
                  <a:bevel/>
                </a:ln>
                <a:effectLst/>
                <a:ea typeface="宋体" panose="02010600030101010101" pitchFamily="2" charset="-122"/>
                <a:cs typeface="宋体" panose="02010600030101010101" pitchFamily="2" charset="-122"/>
              </a:rPr>
              <a:t>带</a:t>
            </a:r>
            <a:r>
              <a:rPr lang="en-US" altLang="zh-CN" sz="1800" spc="-5" dirty="0">
                <a:ln w="5791" cap="sq" cmpd="sng" algn="ctr">
                  <a:solidFill>
                    <a:srgbClr val="000000"/>
                  </a:solidFill>
                  <a:prstDash val="solid"/>
                  <a:bevel/>
                </a:ln>
                <a:effectLst/>
                <a:ea typeface="宋体" panose="02010600030101010101" pitchFamily="2" charset="-122"/>
                <a:cs typeface="宋体" panose="02010600030101010101" pitchFamily="2" charset="-122"/>
              </a:rPr>
              <a:t>.</a:t>
            </a:r>
            <a:r>
              <a:rPr lang="zh-CN" altLang="zh-CN" sz="1800" spc="-5" dirty="0">
                <a:ln w="5791" cap="sq" cmpd="sng" algn="ctr">
                  <a:solidFill>
                    <a:srgbClr val="000000"/>
                  </a:solidFill>
                  <a:prstDash val="solid"/>
                  <a:bevel/>
                </a:ln>
                <a:effectLst/>
                <a:ea typeface="宋体" panose="02010600030101010101" pitchFamily="2" charset="-122"/>
                <a:cs typeface="宋体" panose="02010600030101010101" pitchFamily="2" charset="-122"/>
              </a:rPr>
              <a:t>会报错问题</a:t>
            </a:r>
            <a:endParaRPr lang="zh-CN" altLang="en-US" sz="1600" dirty="0">
              <a:solidFill>
                <a:schemeClr val="tx1">
                  <a:lumMod val="65000"/>
                  <a:lumOff val="35000"/>
                </a:schemeClr>
              </a:solidFill>
              <a:cs typeface="+mn-ea"/>
              <a:sym typeface="+mn-lt"/>
            </a:endParaRPr>
          </a:p>
        </p:txBody>
      </p:sp>
      <p:sp>
        <p:nvSpPr>
          <p:cNvPr id="43" name="TextBox 11">
            <a:extLst>
              <a:ext uri="{FF2B5EF4-FFF2-40B4-BE49-F238E27FC236}">
                <a16:creationId xmlns:a16="http://schemas.microsoft.com/office/drawing/2014/main" id="{14D4297B-D8F5-4FE1-BA86-EE46BFFA3F27}"/>
              </a:ext>
            </a:extLst>
          </p:cNvPr>
          <p:cNvSpPr txBox="1"/>
          <p:nvPr/>
        </p:nvSpPr>
        <p:spPr>
          <a:xfrm>
            <a:off x="1690457" y="4083918"/>
            <a:ext cx="7316275" cy="276999"/>
          </a:xfrm>
          <a:prstGeom prst="rect">
            <a:avLst/>
          </a:prstGeom>
          <a:noFill/>
        </p:spPr>
        <p:txBody>
          <a:bodyPr wrap="square" lIns="0" tIns="0" rIns="0" bIns="0" rtlCol="0">
            <a:spAutoFit/>
            <a:scene3d>
              <a:camera prst="orthographicFront"/>
              <a:lightRig rig="threePt" dir="t"/>
            </a:scene3d>
            <a:sp3d contourW="12700"/>
          </a:bodyPr>
          <a:lstStyle/>
          <a:p>
            <a:pPr eaLnBrk="0"/>
            <a:r>
              <a:rPr lang="en-US" altLang="zh-CN" sz="1800" spc="-5" dirty="0">
                <a:ln w="5791" cap="sq" cmpd="sng" algn="ctr">
                  <a:solidFill>
                    <a:srgbClr val="000000"/>
                  </a:solidFill>
                  <a:prstDash val="solid"/>
                  <a:bevel/>
                </a:ln>
                <a:solidFill>
                  <a:srgbClr val="000000"/>
                </a:solidFill>
                <a:effectLst/>
                <a:latin typeface="宋体" panose="02010600030101010101" pitchFamily="2" charset="-122"/>
                <a:ea typeface="等线" panose="02010600030101010101" pitchFamily="2" charset="-122"/>
                <a:cs typeface="宋体" panose="02010600030101010101" pitchFamily="2" charset="-122"/>
              </a:rPr>
              <a:t>Left </a:t>
            </a:r>
            <a:r>
              <a:rPr lang="en-US" altLang="zh-CN" sz="1800" spc="-5" dirty="0" err="1">
                <a:ln w="5791" cap="sq" cmpd="sng" algn="ctr">
                  <a:solidFill>
                    <a:srgbClr val="000000"/>
                  </a:solidFill>
                  <a:prstDash val="solid"/>
                  <a:bevel/>
                </a:ln>
                <a:solidFill>
                  <a:srgbClr val="000000"/>
                </a:solidFill>
                <a:effectLst/>
                <a:latin typeface="宋体" panose="02010600030101010101" pitchFamily="2" charset="-122"/>
                <a:ea typeface="等线" panose="02010600030101010101" pitchFamily="2" charset="-122"/>
                <a:cs typeface="宋体" panose="02010600030101010101" pitchFamily="2" charset="-122"/>
              </a:rPr>
              <a:t>jion</a:t>
            </a:r>
            <a:r>
              <a:rPr lang="en-US" altLang="zh-CN" sz="1800" spc="-5" dirty="0">
                <a:ln w="5791" cap="sq" cmpd="sng" algn="ctr">
                  <a:solidFill>
                    <a:srgbClr val="000000"/>
                  </a:solidFill>
                  <a:prstDash val="solid"/>
                  <a:bevel/>
                </a:ln>
                <a:solidFill>
                  <a:srgbClr val="000000"/>
                </a:solidFill>
                <a:effectLst/>
                <a:latin typeface="宋体" panose="02010600030101010101" pitchFamily="2" charset="-122"/>
                <a:ea typeface="等线" panose="02010600030101010101" pitchFamily="2" charset="-122"/>
                <a:cs typeface="宋体" panose="02010600030101010101" pitchFamily="2" charset="-122"/>
              </a:rPr>
              <a:t> </a:t>
            </a:r>
            <a:r>
              <a:rPr lang="zh-CN" altLang="zh-CN" sz="1800" spc="-5" dirty="0">
                <a:ln w="5791" cap="sq" cmpd="sng" algn="ctr">
                  <a:solidFill>
                    <a:srgbClr val="000000"/>
                  </a:solidFill>
                  <a:prstDash val="solid"/>
                  <a:bevel/>
                </a:ln>
                <a:solidFill>
                  <a:srgbClr val="000000"/>
                </a:solidFill>
                <a:effectLst/>
                <a:latin typeface="Arial" panose="020B0604020202020204" pitchFamily="34" charset="0"/>
                <a:ea typeface="宋体" panose="02010600030101010101" pitchFamily="2" charset="-122"/>
                <a:cs typeface="宋体" panose="02010600030101010101" pitchFamily="2" charset="-122"/>
              </a:rPr>
              <a:t>两表关联 之后 关联表加空值条件</a:t>
            </a:r>
            <a:r>
              <a:rPr lang="en-US" altLang="zh-CN" sz="1800" spc="-5" dirty="0">
                <a:ln w="5791" cap="sq" cmpd="sng" algn="ctr">
                  <a:solidFill>
                    <a:srgbClr val="000000"/>
                  </a:solidFill>
                  <a:prstDash val="solid"/>
                  <a:bevel/>
                </a:ln>
                <a:solidFill>
                  <a:srgbClr val="000000"/>
                </a:solidFill>
                <a:effectLst/>
                <a:latin typeface="Arial" panose="020B0604020202020204" pitchFamily="34" charset="0"/>
                <a:ea typeface="宋体" panose="02010600030101010101" pitchFamily="2" charset="-122"/>
                <a:cs typeface="宋体" panose="02010600030101010101" pitchFamily="2" charset="-122"/>
              </a:rPr>
              <a:t> SQL</a:t>
            </a:r>
            <a:r>
              <a:rPr lang="zh-CN" altLang="zh-CN" sz="1800" spc="-5" dirty="0">
                <a:ln w="5791" cap="sq" cmpd="sng" algn="ctr">
                  <a:solidFill>
                    <a:srgbClr val="000000"/>
                  </a:solidFill>
                  <a:prstDash val="solid"/>
                  <a:bevel/>
                </a:ln>
                <a:solidFill>
                  <a:srgbClr val="000000"/>
                </a:solidFill>
                <a:effectLst/>
                <a:latin typeface="Arial" panose="020B0604020202020204" pitchFamily="34" charset="0"/>
                <a:ea typeface="宋体" panose="02010600030101010101" pitchFamily="2" charset="-122"/>
                <a:cs typeface="宋体" panose="02010600030101010101" pitchFamily="2" charset="-122"/>
              </a:rPr>
              <a:t>语句报错问题。</a:t>
            </a:r>
            <a:endParaRPr lang="zh-CN" altLang="zh-CN" sz="1800" dirty="0">
              <a:solidFill>
                <a:srgbClr val="000000"/>
              </a:solidFill>
              <a:effectLst/>
              <a:latin typeface="Arial" panose="020B0604020202020204" pitchFamily="34" charset="0"/>
              <a:ea typeface="等线" panose="02010600030101010101" pitchFamily="2" charset="-122"/>
            </a:endParaRPr>
          </a:p>
        </p:txBody>
      </p:sp>
      <p:sp>
        <p:nvSpPr>
          <p:cNvPr id="2" name="文本框 1">
            <a:extLst>
              <a:ext uri="{FF2B5EF4-FFF2-40B4-BE49-F238E27FC236}">
                <a16:creationId xmlns:a16="http://schemas.microsoft.com/office/drawing/2014/main" id="{F46802A6-D802-9857-F41A-0A5544AC43F1}"/>
              </a:ext>
            </a:extLst>
          </p:cNvPr>
          <p:cNvSpPr txBox="1"/>
          <p:nvPr/>
        </p:nvSpPr>
        <p:spPr>
          <a:xfrm>
            <a:off x="2627784" y="4659982"/>
            <a:ext cx="3168352" cy="369332"/>
          </a:xfrm>
          <a:prstGeom prst="rect">
            <a:avLst/>
          </a:prstGeom>
          <a:noFill/>
        </p:spPr>
        <p:txBody>
          <a:bodyPr wrap="square" rtlCol="0">
            <a:spAutoFit/>
          </a:bodyPr>
          <a:lstStyle/>
          <a:p>
            <a:r>
              <a:rPr lang="en-US" altLang="zh-CN" dirty="0"/>
              <a:t>…………………………………………</a:t>
            </a:r>
            <a:endParaRPr lang="zh-CN" altLang="en-US" dirty="0"/>
          </a:p>
        </p:txBody>
      </p:sp>
    </p:spTree>
    <p:extLst>
      <p:ext uri="{BB962C8B-B14F-4D97-AF65-F5344CB8AC3E}">
        <p14:creationId xmlns:p14="http://schemas.microsoft.com/office/powerpoint/2010/main" val="3626181316"/>
      </p:ext>
    </p:extLst>
  </p:cSld>
  <p:clrMapOvr>
    <a:masterClrMapping/>
  </p:clrMapOvr>
  <p:transition spd="med" advClick="0" advTm="0">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grpId="0" nodeType="after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additive="base">
                                        <p:cTn id="7" dur="500"/>
                                        <p:tgtEl>
                                          <p:spTgt spid="16"/>
                                        </p:tgtEl>
                                        <p:attrNameLst>
                                          <p:attrName>ppt_y</p:attrName>
                                        </p:attrNameLst>
                                      </p:cBhvr>
                                      <p:tavLst>
                                        <p:tav tm="0">
                                          <p:val>
                                            <p:strVal val="#ppt_y+#ppt_h*1.125000"/>
                                          </p:val>
                                        </p:tav>
                                        <p:tav tm="100000">
                                          <p:val>
                                            <p:strVal val="#ppt_y"/>
                                          </p:val>
                                        </p:tav>
                                      </p:tavLst>
                                    </p:anim>
                                    <p:animEffect transition="in" filter="wipe(up)">
                                      <p:cBhvr>
                                        <p:cTn id="8" dur="500"/>
                                        <p:tgtEl>
                                          <p:spTgt spid="16"/>
                                        </p:tgtEl>
                                      </p:cBhvr>
                                    </p:animEffect>
                                  </p:childTnLst>
                                </p:cTn>
                              </p:par>
                            </p:childTnLst>
                          </p:cTn>
                        </p:par>
                        <p:par>
                          <p:cTn id="9" fill="hold">
                            <p:stCondLst>
                              <p:cond delay="500"/>
                            </p:stCondLst>
                            <p:childTnLst>
                              <p:par>
                                <p:cTn id="10" presetID="53" presetClass="entr" presetSubtype="16" fill="hold" nodeType="after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p:cTn id="12" dur="500" fill="hold"/>
                                        <p:tgtEl>
                                          <p:spTgt spid="3"/>
                                        </p:tgtEl>
                                        <p:attrNameLst>
                                          <p:attrName>ppt_w</p:attrName>
                                        </p:attrNameLst>
                                      </p:cBhvr>
                                      <p:tavLst>
                                        <p:tav tm="0">
                                          <p:val>
                                            <p:fltVal val="0"/>
                                          </p:val>
                                        </p:tav>
                                        <p:tav tm="100000">
                                          <p:val>
                                            <p:strVal val="#ppt_w"/>
                                          </p:val>
                                        </p:tav>
                                      </p:tavLst>
                                    </p:anim>
                                    <p:anim calcmode="lin" valueType="num">
                                      <p:cBhvr>
                                        <p:cTn id="13" dur="500" fill="hold"/>
                                        <p:tgtEl>
                                          <p:spTgt spid="3"/>
                                        </p:tgtEl>
                                        <p:attrNameLst>
                                          <p:attrName>ppt_h</p:attrName>
                                        </p:attrNameLst>
                                      </p:cBhvr>
                                      <p:tavLst>
                                        <p:tav tm="0">
                                          <p:val>
                                            <p:fltVal val="0"/>
                                          </p:val>
                                        </p:tav>
                                        <p:tav tm="100000">
                                          <p:val>
                                            <p:strVal val="#ppt_h"/>
                                          </p:val>
                                        </p:tav>
                                      </p:tavLst>
                                    </p:anim>
                                    <p:animEffect transition="in" filter="fade">
                                      <p:cBhvr>
                                        <p:cTn id="14" dur="500"/>
                                        <p:tgtEl>
                                          <p:spTgt spid="3"/>
                                        </p:tgtEl>
                                      </p:cBhvr>
                                    </p:animEffect>
                                  </p:childTnLst>
                                </p:cTn>
                              </p:par>
                              <p:par>
                                <p:cTn id="15" presetID="53" presetClass="entr" presetSubtype="16" fill="hold" nodeType="withEffect">
                                  <p:stCondLst>
                                    <p:cond delay="0"/>
                                  </p:stCondLst>
                                  <p:childTnLst>
                                    <p:set>
                                      <p:cBhvr>
                                        <p:cTn id="16" dur="1" fill="hold">
                                          <p:stCondLst>
                                            <p:cond delay="0"/>
                                          </p:stCondLst>
                                        </p:cTn>
                                        <p:tgtEl>
                                          <p:spTgt spid="6"/>
                                        </p:tgtEl>
                                        <p:attrNameLst>
                                          <p:attrName>style.visibility</p:attrName>
                                        </p:attrNameLst>
                                      </p:cBhvr>
                                      <p:to>
                                        <p:strVal val="visible"/>
                                      </p:to>
                                    </p:set>
                                    <p:anim calcmode="lin" valueType="num">
                                      <p:cBhvr>
                                        <p:cTn id="17" dur="500" fill="hold"/>
                                        <p:tgtEl>
                                          <p:spTgt spid="6"/>
                                        </p:tgtEl>
                                        <p:attrNameLst>
                                          <p:attrName>ppt_w</p:attrName>
                                        </p:attrNameLst>
                                      </p:cBhvr>
                                      <p:tavLst>
                                        <p:tav tm="0">
                                          <p:val>
                                            <p:fltVal val="0"/>
                                          </p:val>
                                        </p:tav>
                                        <p:tav tm="100000">
                                          <p:val>
                                            <p:strVal val="#ppt_w"/>
                                          </p:val>
                                        </p:tav>
                                      </p:tavLst>
                                    </p:anim>
                                    <p:anim calcmode="lin" valueType="num">
                                      <p:cBhvr>
                                        <p:cTn id="18" dur="500" fill="hold"/>
                                        <p:tgtEl>
                                          <p:spTgt spid="6"/>
                                        </p:tgtEl>
                                        <p:attrNameLst>
                                          <p:attrName>ppt_h</p:attrName>
                                        </p:attrNameLst>
                                      </p:cBhvr>
                                      <p:tavLst>
                                        <p:tav tm="0">
                                          <p:val>
                                            <p:fltVal val="0"/>
                                          </p:val>
                                        </p:tav>
                                        <p:tav tm="100000">
                                          <p:val>
                                            <p:strVal val="#ppt_h"/>
                                          </p:val>
                                        </p:tav>
                                      </p:tavLst>
                                    </p:anim>
                                    <p:animEffect transition="in" filter="fade">
                                      <p:cBhvr>
                                        <p:cTn id="19" dur="500"/>
                                        <p:tgtEl>
                                          <p:spTgt spid="6"/>
                                        </p:tgtEl>
                                      </p:cBhvr>
                                    </p:animEffect>
                                  </p:childTnLst>
                                </p:cTn>
                              </p:par>
                              <p:par>
                                <p:cTn id="20" presetID="53" presetClass="entr" presetSubtype="16" fill="hold" nodeType="withEffect">
                                  <p:stCondLst>
                                    <p:cond delay="0"/>
                                  </p:stCondLst>
                                  <p:childTnLst>
                                    <p:set>
                                      <p:cBhvr>
                                        <p:cTn id="21" dur="1" fill="hold">
                                          <p:stCondLst>
                                            <p:cond delay="0"/>
                                          </p:stCondLst>
                                        </p:cTn>
                                        <p:tgtEl>
                                          <p:spTgt spid="19"/>
                                        </p:tgtEl>
                                        <p:attrNameLst>
                                          <p:attrName>style.visibility</p:attrName>
                                        </p:attrNameLst>
                                      </p:cBhvr>
                                      <p:to>
                                        <p:strVal val="visible"/>
                                      </p:to>
                                    </p:set>
                                    <p:anim calcmode="lin" valueType="num">
                                      <p:cBhvr>
                                        <p:cTn id="22" dur="500" fill="hold"/>
                                        <p:tgtEl>
                                          <p:spTgt spid="19"/>
                                        </p:tgtEl>
                                        <p:attrNameLst>
                                          <p:attrName>ppt_w</p:attrName>
                                        </p:attrNameLst>
                                      </p:cBhvr>
                                      <p:tavLst>
                                        <p:tav tm="0">
                                          <p:val>
                                            <p:fltVal val="0"/>
                                          </p:val>
                                        </p:tav>
                                        <p:tav tm="100000">
                                          <p:val>
                                            <p:strVal val="#ppt_w"/>
                                          </p:val>
                                        </p:tav>
                                      </p:tavLst>
                                    </p:anim>
                                    <p:anim calcmode="lin" valueType="num">
                                      <p:cBhvr>
                                        <p:cTn id="23" dur="500" fill="hold"/>
                                        <p:tgtEl>
                                          <p:spTgt spid="19"/>
                                        </p:tgtEl>
                                        <p:attrNameLst>
                                          <p:attrName>ppt_h</p:attrName>
                                        </p:attrNameLst>
                                      </p:cBhvr>
                                      <p:tavLst>
                                        <p:tav tm="0">
                                          <p:val>
                                            <p:fltVal val="0"/>
                                          </p:val>
                                        </p:tav>
                                        <p:tav tm="100000">
                                          <p:val>
                                            <p:strVal val="#ppt_h"/>
                                          </p:val>
                                        </p:tav>
                                      </p:tavLst>
                                    </p:anim>
                                    <p:animEffect transition="in" filter="fade">
                                      <p:cBhvr>
                                        <p:cTn id="24" dur="500"/>
                                        <p:tgtEl>
                                          <p:spTgt spid="19"/>
                                        </p:tgtEl>
                                      </p:cBhvr>
                                    </p:animEffect>
                                  </p:childTnLst>
                                </p:cTn>
                              </p:par>
                              <p:par>
                                <p:cTn id="25" presetID="53" presetClass="entr" presetSubtype="16" fill="hold" nodeType="withEffect">
                                  <p:stCondLst>
                                    <p:cond delay="0"/>
                                  </p:stCondLst>
                                  <p:childTnLst>
                                    <p:set>
                                      <p:cBhvr>
                                        <p:cTn id="26" dur="1" fill="hold">
                                          <p:stCondLst>
                                            <p:cond delay="0"/>
                                          </p:stCondLst>
                                        </p:cTn>
                                        <p:tgtEl>
                                          <p:spTgt spid="28"/>
                                        </p:tgtEl>
                                        <p:attrNameLst>
                                          <p:attrName>style.visibility</p:attrName>
                                        </p:attrNameLst>
                                      </p:cBhvr>
                                      <p:to>
                                        <p:strVal val="visible"/>
                                      </p:to>
                                    </p:set>
                                    <p:anim calcmode="lin" valueType="num">
                                      <p:cBhvr>
                                        <p:cTn id="27" dur="500" fill="hold"/>
                                        <p:tgtEl>
                                          <p:spTgt spid="28"/>
                                        </p:tgtEl>
                                        <p:attrNameLst>
                                          <p:attrName>ppt_w</p:attrName>
                                        </p:attrNameLst>
                                      </p:cBhvr>
                                      <p:tavLst>
                                        <p:tav tm="0">
                                          <p:val>
                                            <p:fltVal val="0"/>
                                          </p:val>
                                        </p:tav>
                                        <p:tav tm="100000">
                                          <p:val>
                                            <p:strVal val="#ppt_w"/>
                                          </p:val>
                                        </p:tav>
                                      </p:tavLst>
                                    </p:anim>
                                    <p:anim calcmode="lin" valueType="num">
                                      <p:cBhvr>
                                        <p:cTn id="28" dur="500" fill="hold"/>
                                        <p:tgtEl>
                                          <p:spTgt spid="28"/>
                                        </p:tgtEl>
                                        <p:attrNameLst>
                                          <p:attrName>ppt_h</p:attrName>
                                        </p:attrNameLst>
                                      </p:cBhvr>
                                      <p:tavLst>
                                        <p:tav tm="0">
                                          <p:val>
                                            <p:fltVal val="0"/>
                                          </p:val>
                                        </p:tav>
                                        <p:tav tm="100000">
                                          <p:val>
                                            <p:strVal val="#ppt_h"/>
                                          </p:val>
                                        </p:tav>
                                      </p:tavLst>
                                    </p:anim>
                                    <p:animEffect transition="in" filter="fade">
                                      <p:cBhvr>
                                        <p:cTn id="29"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文本框 15"/>
          <p:cNvSpPr txBox="1"/>
          <p:nvPr/>
        </p:nvSpPr>
        <p:spPr>
          <a:xfrm>
            <a:off x="2987824" y="439046"/>
            <a:ext cx="3380928" cy="421270"/>
          </a:xfrm>
          <a:prstGeom prst="rect">
            <a:avLst/>
          </a:prstGeom>
          <a:noFill/>
        </p:spPr>
        <p:txBody>
          <a:bodyPr wrap="square" lIns="51435" tIns="25718" rIns="51435" bIns="25718" rtlCol="0">
            <a:spAutoFit/>
          </a:bodyPr>
          <a:lstStyle/>
          <a:p>
            <a:pPr marL="0" lvl="1" algn="ctr"/>
            <a:r>
              <a:rPr lang="zh-CN" altLang="en-US" sz="2400" dirty="0">
                <a:solidFill>
                  <a:schemeClr val="accent1"/>
                </a:solidFill>
                <a:cs typeface="+mn-ea"/>
                <a:sym typeface="+mn-lt"/>
              </a:rPr>
              <a:t>第二部分</a:t>
            </a:r>
            <a:r>
              <a:rPr lang="en-US" altLang="zh-CN" sz="2400" dirty="0">
                <a:solidFill>
                  <a:schemeClr val="accent1"/>
                </a:solidFill>
                <a:cs typeface="+mn-ea"/>
                <a:sym typeface="+mn-lt"/>
              </a:rPr>
              <a:t>-</a:t>
            </a:r>
            <a:r>
              <a:rPr lang="zh-CN" altLang="en-US" sz="2400" dirty="0">
                <a:solidFill>
                  <a:schemeClr val="accent1"/>
                </a:solidFill>
                <a:cs typeface="+mn-ea"/>
                <a:sym typeface="+mn-lt"/>
              </a:rPr>
              <a:t>客户端优化</a:t>
            </a:r>
          </a:p>
        </p:txBody>
      </p:sp>
      <p:grpSp>
        <p:nvGrpSpPr>
          <p:cNvPr id="3" name="组合 2"/>
          <p:cNvGrpSpPr/>
          <p:nvPr/>
        </p:nvGrpSpPr>
        <p:grpSpPr>
          <a:xfrm>
            <a:off x="828134" y="973619"/>
            <a:ext cx="655806" cy="655806"/>
            <a:chOff x="1336777" y="2215111"/>
            <a:chExt cx="1103576" cy="1103576"/>
          </a:xfrm>
        </p:grpSpPr>
        <p:sp>
          <p:nvSpPr>
            <p:cNvPr id="4" name="椭圆 3"/>
            <p:cNvSpPr/>
            <p:nvPr/>
          </p:nvSpPr>
          <p:spPr>
            <a:xfrm>
              <a:off x="1336777" y="2215111"/>
              <a:ext cx="1103576" cy="1103576"/>
            </a:xfrm>
            <a:prstGeom prst="ellipse">
              <a:avLst/>
            </a:prstGeom>
            <a:solidFill>
              <a:srgbClr val="033E78"/>
            </a:solidFill>
            <a:ln>
              <a:noFill/>
            </a:ln>
            <a:effectLst>
              <a:outerShdw blurRad="635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8580" tIns="34290" rIns="68580" bIns="34290" numCol="1" spcCol="0" rtlCol="0" fromWordArt="0" anchor="ctr" anchorCtr="0" forceAA="0" compatLnSpc="1">
              <a:prstTxWarp prst="textNoShape">
                <a:avLst/>
              </a:prstTxWarp>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1350">
                <a:solidFill>
                  <a:schemeClr val="tx1">
                    <a:lumMod val="65000"/>
                    <a:lumOff val="35000"/>
                  </a:schemeClr>
                </a:solidFill>
                <a:cs typeface="+mn-ea"/>
                <a:sym typeface="+mn-lt"/>
              </a:endParaRPr>
            </a:p>
          </p:txBody>
        </p:sp>
        <p:sp>
          <p:nvSpPr>
            <p:cNvPr id="5" name="椭圆 8"/>
            <p:cNvSpPr/>
            <p:nvPr/>
          </p:nvSpPr>
          <p:spPr>
            <a:xfrm>
              <a:off x="1684301" y="2569576"/>
              <a:ext cx="408528" cy="408526"/>
            </a:xfrm>
            <a:custGeom>
              <a:avLst/>
              <a:gdLst>
                <a:gd name="connsiteX0" fmla="*/ 199497 w 331788"/>
                <a:gd name="connsiteY0" fmla="*/ 265112 h 331787"/>
                <a:gd name="connsiteX1" fmla="*/ 209798 w 331788"/>
                <a:gd name="connsiteY1" fmla="*/ 279217 h 331787"/>
                <a:gd name="connsiteX2" fmla="*/ 238126 w 331788"/>
                <a:gd name="connsiteY2" fmla="*/ 315118 h 331787"/>
                <a:gd name="connsiteX3" fmla="*/ 166018 w 331788"/>
                <a:gd name="connsiteY3" fmla="*/ 331787 h 331787"/>
                <a:gd name="connsiteX4" fmla="*/ 122238 w 331788"/>
                <a:gd name="connsiteY4" fmla="*/ 325376 h 331787"/>
                <a:gd name="connsiteX5" fmla="*/ 199497 w 331788"/>
                <a:gd name="connsiteY5" fmla="*/ 265112 h 331787"/>
                <a:gd name="connsiteX6" fmla="*/ 190500 w 331788"/>
                <a:gd name="connsiteY6" fmla="*/ 228600 h 331787"/>
                <a:gd name="connsiteX7" fmla="*/ 201490 w 331788"/>
                <a:gd name="connsiteY7" fmla="*/ 228600 h 331787"/>
                <a:gd name="connsiteX8" fmla="*/ 206375 w 331788"/>
                <a:gd name="connsiteY8" fmla="*/ 236394 h 331787"/>
                <a:gd name="connsiteX9" fmla="*/ 200269 w 331788"/>
                <a:gd name="connsiteY9" fmla="*/ 242888 h 331787"/>
                <a:gd name="connsiteX10" fmla="*/ 190500 w 331788"/>
                <a:gd name="connsiteY10" fmla="*/ 228600 h 331787"/>
                <a:gd name="connsiteX11" fmla="*/ 146452 w 331788"/>
                <a:gd name="connsiteY11" fmla="*/ 228600 h 331787"/>
                <a:gd name="connsiteX12" fmla="*/ 164590 w 331788"/>
                <a:gd name="connsiteY12" fmla="*/ 229897 h 331787"/>
                <a:gd name="connsiteX13" fmla="*/ 165885 w 331788"/>
                <a:gd name="connsiteY13" fmla="*/ 229897 h 331787"/>
                <a:gd name="connsiteX14" fmla="*/ 173659 w 331788"/>
                <a:gd name="connsiteY14" fmla="*/ 229897 h 331787"/>
                <a:gd name="connsiteX15" fmla="*/ 190501 w 331788"/>
                <a:gd name="connsiteY15" fmla="*/ 253240 h 331787"/>
                <a:gd name="connsiteX16" fmla="*/ 103699 w 331788"/>
                <a:gd name="connsiteY16" fmla="*/ 320675 h 331787"/>
                <a:gd name="connsiteX17" fmla="*/ 77788 w 331788"/>
                <a:gd name="connsiteY17" fmla="*/ 306410 h 331787"/>
                <a:gd name="connsiteX18" fmla="*/ 112768 w 331788"/>
                <a:gd name="connsiteY18" fmla="*/ 244162 h 331787"/>
                <a:gd name="connsiteX19" fmla="*/ 121837 w 331788"/>
                <a:gd name="connsiteY19" fmla="*/ 245459 h 331787"/>
                <a:gd name="connsiteX20" fmla="*/ 146452 w 331788"/>
                <a:gd name="connsiteY20" fmla="*/ 228600 h 331787"/>
                <a:gd name="connsiteX21" fmla="*/ 323851 w 331788"/>
                <a:gd name="connsiteY21" fmla="*/ 217487 h 331787"/>
                <a:gd name="connsiteX22" fmla="*/ 249631 w 331788"/>
                <a:gd name="connsiteY22" fmla="*/ 307975 h 331787"/>
                <a:gd name="connsiteX23" fmla="*/ 207963 w 331788"/>
                <a:gd name="connsiteY23" fmla="*/ 253682 h 331787"/>
                <a:gd name="connsiteX24" fmla="*/ 218380 w 331788"/>
                <a:gd name="connsiteY24" fmla="*/ 243341 h 331787"/>
                <a:gd name="connsiteX25" fmla="*/ 227495 w 331788"/>
                <a:gd name="connsiteY25" fmla="*/ 244634 h 331787"/>
                <a:gd name="connsiteX26" fmla="*/ 253537 w 331788"/>
                <a:gd name="connsiteY26" fmla="*/ 225243 h 331787"/>
                <a:gd name="connsiteX27" fmla="*/ 323851 w 331788"/>
                <a:gd name="connsiteY27" fmla="*/ 217487 h 331787"/>
                <a:gd name="connsiteX28" fmla="*/ 3175 w 331788"/>
                <a:gd name="connsiteY28" fmla="*/ 196850 h 331787"/>
                <a:gd name="connsiteX29" fmla="*/ 93642 w 331788"/>
                <a:gd name="connsiteY29" fmla="*/ 222902 h 331787"/>
                <a:gd name="connsiteX30" fmla="*/ 100013 w 331788"/>
                <a:gd name="connsiteY30" fmla="*/ 235927 h 331787"/>
                <a:gd name="connsiteX31" fmla="*/ 65610 w 331788"/>
                <a:gd name="connsiteY31" fmla="*/ 298450 h 331787"/>
                <a:gd name="connsiteX32" fmla="*/ 3175 w 331788"/>
                <a:gd name="connsiteY32" fmla="*/ 196850 h 331787"/>
                <a:gd name="connsiteX33" fmla="*/ 146517 w 331788"/>
                <a:gd name="connsiteY33" fmla="*/ 192087 h 331787"/>
                <a:gd name="connsiteX34" fmla="*/ 163513 w 331788"/>
                <a:gd name="connsiteY34" fmla="*/ 215900 h 331787"/>
                <a:gd name="connsiteX35" fmla="*/ 147825 w 331788"/>
                <a:gd name="connsiteY35" fmla="*/ 214577 h 331787"/>
                <a:gd name="connsiteX36" fmla="*/ 141288 w 331788"/>
                <a:gd name="connsiteY36" fmla="*/ 200025 h 331787"/>
                <a:gd name="connsiteX37" fmla="*/ 146517 w 331788"/>
                <a:gd name="connsiteY37" fmla="*/ 192087 h 331787"/>
                <a:gd name="connsiteX38" fmla="*/ 277877 w 331788"/>
                <a:gd name="connsiteY38" fmla="*/ 160337 h 331787"/>
                <a:gd name="connsiteX39" fmla="*/ 314326 w 331788"/>
                <a:gd name="connsiteY39" fmla="*/ 204624 h 331787"/>
                <a:gd name="connsiteX40" fmla="*/ 253143 w 331788"/>
                <a:gd name="connsiteY40" fmla="*/ 211137 h 331787"/>
                <a:gd name="connsiteX41" fmla="*/ 249238 w 331788"/>
                <a:gd name="connsiteY41" fmla="*/ 203322 h 331787"/>
                <a:gd name="connsiteX42" fmla="*/ 277877 w 331788"/>
                <a:gd name="connsiteY42" fmla="*/ 160337 h 331787"/>
                <a:gd name="connsiteX43" fmla="*/ 290513 w 331788"/>
                <a:gd name="connsiteY43" fmla="*/ 153987 h 331787"/>
                <a:gd name="connsiteX44" fmla="*/ 331788 w 331788"/>
                <a:gd name="connsiteY44" fmla="*/ 167061 h 331787"/>
                <a:gd name="connsiteX45" fmla="*/ 329125 w 331788"/>
                <a:gd name="connsiteY45" fmla="*/ 198437 h 331787"/>
                <a:gd name="connsiteX46" fmla="*/ 290513 w 331788"/>
                <a:gd name="connsiteY46" fmla="*/ 153987 h 331787"/>
                <a:gd name="connsiteX47" fmla="*/ 113341 w 331788"/>
                <a:gd name="connsiteY47" fmla="*/ 139700 h 331787"/>
                <a:gd name="connsiteX48" fmla="*/ 130085 w 331788"/>
                <a:gd name="connsiteY48" fmla="*/ 169324 h 331787"/>
                <a:gd name="connsiteX49" fmla="*/ 136525 w 331788"/>
                <a:gd name="connsiteY49" fmla="*/ 178340 h 331787"/>
                <a:gd name="connsiteX50" fmla="*/ 128797 w 331788"/>
                <a:gd name="connsiteY50" fmla="*/ 191219 h 331787"/>
                <a:gd name="connsiteX51" fmla="*/ 121069 w 331788"/>
                <a:gd name="connsiteY51" fmla="*/ 189932 h 331787"/>
                <a:gd name="connsiteX52" fmla="*/ 95310 w 331788"/>
                <a:gd name="connsiteY52" fmla="*/ 207963 h 331787"/>
                <a:gd name="connsiteX53" fmla="*/ 1288 w 331788"/>
                <a:gd name="connsiteY53" fmla="*/ 179628 h 331787"/>
                <a:gd name="connsiteX54" fmla="*/ 0 w 331788"/>
                <a:gd name="connsiteY54" fmla="*/ 165460 h 331787"/>
                <a:gd name="connsiteX55" fmla="*/ 1288 w 331788"/>
                <a:gd name="connsiteY55" fmla="*/ 151292 h 331787"/>
                <a:gd name="connsiteX56" fmla="*/ 113341 w 331788"/>
                <a:gd name="connsiteY56" fmla="*/ 139700 h 331787"/>
                <a:gd name="connsiteX57" fmla="*/ 186315 w 331788"/>
                <a:gd name="connsiteY57" fmla="*/ 138112 h 331787"/>
                <a:gd name="connsiteX58" fmla="*/ 268288 w 331788"/>
                <a:gd name="connsiteY58" fmla="*/ 149780 h 331787"/>
                <a:gd name="connsiteX59" fmla="*/ 238829 w 331788"/>
                <a:gd name="connsiteY59" fmla="*/ 193860 h 331787"/>
                <a:gd name="connsiteX60" fmla="*/ 227301 w 331788"/>
                <a:gd name="connsiteY60" fmla="*/ 191267 h 331787"/>
                <a:gd name="connsiteX61" fmla="*/ 200404 w 331788"/>
                <a:gd name="connsiteY61" fmla="*/ 214604 h 331787"/>
                <a:gd name="connsiteX62" fmla="*/ 179911 w 331788"/>
                <a:gd name="connsiteY62" fmla="*/ 215900 h 331787"/>
                <a:gd name="connsiteX63" fmla="*/ 155575 w 331788"/>
                <a:gd name="connsiteY63" fmla="*/ 179599 h 331787"/>
                <a:gd name="connsiteX64" fmla="*/ 173507 w 331788"/>
                <a:gd name="connsiteY64" fmla="*/ 154966 h 331787"/>
                <a:gd name="connsiteX65" fmla="*/ 186315 w 331788"/>
                <a:gd name="connsiteY65" fmla="*/ 138112 h 331787"/>
                <a:gd name="connsiteX66" fmla="*/ 168276 w 331788"/>
                <a:gd name="connsiteY66" fmla="*/ 138112 h 331787"/>
                <a:gd name="connsiteX67" fmla="*/ 161661 w 331788"/>
                <a:gd name="connsiteY67" fmla="*/ 145566 h 331787"/>
                <a:gd name="connsiteX68" fmla="*/ 145786 w 331788"/>
                <a:gd name="connsiteY68" fmla="*/ 166687 h 331787"/>
                <a:gd name="connsiteX69" fmla="*/ 141817 w 331788"/>
                <a:gd name="connsiteY69" fmla="*/ 161718 h 331787"/>
                <a:gd name="connsiteX70" fmla="*/ 128588 w 331788"/>
                <a:gd name="connsiteY70" fmla="*/ 139354 h 331787"/>
                <a:gd name="connsiteX71" fmla="*/ 168276 w 331788"/>
                <a:gd name="connsiteY71" fmla="*/ 138112 h 331787"/>
                <a:gd name="connsiteX72" fmla="*/ 220028 w 331788"/>
                <a:gd name="connsiteY72" fmla="*/ 103187 h 331787"/>
                <a:gd name="connsiteX73" fmla="*/ 232728 w 331788"/>
                <a:gd name="connsiteY73" fmla="*/ 105784 h 331787"/>
                <a:gd name="connsiteX74" fmla="*/ 237808 w 331788"/>
                <a:gd name="connsiteY74" fmla="*/ 105784 h 331787"/>
                <a:gd name="connsiteX75" fmla="*/ 246698 w 331788"/>
                <a:gd name="connsiteY75" fmla="*/ 118773 h 331787"/>
                <a:gd name="connsiteX76" fmla="*/ 255588 w 331788"/>
                <a:gd name="connsiteY76" fmla="*/ 131762 h 331787"/>
                <a:gd name="connsiteX77" fmla="*/ 198438 w 331788"/>
                <a:gd name="connsiteY77" fmla="*/ 125267 h 331787"/>
                <a:gd name="connsiteX78" fmla="*/ 220028 w 331788"/>
                <a:gd name="connsiteY78" fmla="*/ 103187 h 331787"/>
                <a:gd name="connsiteX79" fmla="*/ 317236 w 331788"/>
                <a:gd name="connsiteY79" fmla="*/ 98425 h 331787"/>
                <a:gd name="connsiteX80" fmla="*/ 331788 w 331788"/>
                <a:gd name="connsiteY80" fmla="*/ 152400 h 331787"/>
                <a:gd name="connsiteX81" fmla="*/ 292100 w 331788"/>
                <a:gd name="connsiteY81" fmla="*/ 140552 h 331787"/>
                <a:gd name="connsiteX82" fmla="*/ 317236 w 331788"/>
                <a:gd name="connsiteY82" fmla="*/ 98425 h 331787"/>
                <a:gd name="connsiteX83" fmla="*/ 286068 w 331788"/>
                <a:gd name="connsiteY83" fmla="*/ 52387 h 331787"/>
                <a:gd name="connsiteX84" fmla="*/ 309563 w 331788"/>
                <a:gd name="connsiteY84" fmla="*/ 84748 h 331787"/>
                <a:gd name="connsiteX85" fmla="*/ 278236 w 331788"/>
                <a:gd name="connsiteY85" fmla="*/ 136525 h 331787"/>
                <a:gd name="connsiteX86" fmla="*/ 276931 w 331788"/>
                <a:gd name="connsiteY86" fmla="*/ 136525 h 331787"/>
                <a:gd name="connsiteX87" fmla="*/ 258657 w 331788"/>
                <a:gd name="connsiteY87" fmla="*/ 110636 h 331787"/>
                <a:gd name="connsiteX88" fmla="*/ 250825 w 331788"/>
                <a:gd name="connsiteY88" fmla="*/ 98986 h 331787"/>
                <a:gd name="connsiteX89" fmla="*/ 259962 w 331788"/>
                <a:gd name="connsiteY89" fmla="*/ 78275 h 331787"/>
                <a:gd name="connsiteX90" fmla="*/ 258657 w 331788"/>
                <a:gd name="connsiteY90" fmla="*/ 70509 h 331787"/>
                <a:gd name="connsiteX91" fmla="*/ 286068 w 331788"/>
                <a:gd name="connsiteY91" fmla="*/ 52387 h 331787"/>
                <a:gd name="connsiteX92" fmla="*/ 73025 w 331788"/>
                <a:gd name="connsiteY92" fmla="*/ 28575 h 331787"/>
                <a:gd name="connsiteX93" fmla="*/ 107950 w 331788"/>
                <a:gd name="connsiteY93" fmla="*/ 126377 h 331787"/>
                <a:gd name="connsiteX94" fmla="*/ 3175 w 331788"/>
                <a:gd name="connsiteY94" fmla="*/ 138113 h 331787"/>
                <a:gd name="connsiteX95" fmla="*/ 73025 w 331788"/>
                <a:gd name="connsiteY95" fmla="*/ 28575 h 331787"/>
                <a:gd name="connsiteX96" fmla="*/ 203200 w 331788"/>
                <a:gd name="connsiteY96" fmla="*/ 4762 h 331787"/>
                <a:gd name="connsiteX97" fmla="*/ 274638 w 331788"/>
                <a:gd name="connsiteY97" fmla="*/ 41817 h 331787"/>
                <a:gd name="connsiteX98" fmla="*/ 251258 w 331788"/>
                <a:gd name="connsiteY98" fmla="*/ 57150 h 331787"/>
                <a:gd name="connsiteX99" fmla="*/ 233074 w 331788"/>
                <a:gd name="connsiteY99" fmla="*/ 50761 h 331787"/>
                <a:gd name="connsiteX100" fmla="*/ 225281 w 331788"/>
                <a:gd name="connsiteY100" fmla="*/ 52039 h 331787"/>
                <a:gd name="connsiteX101" fmla="*/ 203200 w 331788"/>
                <a:gd name="connsiteY101" fmla="*/ 4762 h 331787"/>
                <a:gd name="connsiteX102" fmla="*/ 165260 w 331788"/>
                <a:gd name="connsiteY102" fmla="*/ 0 h 331787"/>
                <a:gd name="connsiteX103" fmla="*/ 185786 w 331788"/>
                <a:gd name="connsiteY103" fmla="*/ 1290 h 331787"/>
                <a:gd name="connsiteX104" fmla="*/ 212725 w 331788"/>
                <a:gd name="connsiteY104" fmla="*/ 59333 h 331787"/>
                <a:gd name="connsiteX105" fmla="*/ 205028 w 331788"/>
                <a:gd name="connsiteY105" fmla="*/ 77390 h 331787"/>
                <a:gd name="connsiteX106" fmla="*/ 208876 w 331788"/>
                <a:gd name="connsiteY106" fmla="*/ 91579 h 331787"/>
                <a:gd name="connsiteX107" fmla="*/ 179371 w 331788"/>
                <a:gd name="connsiteY107" fmla="*/ 122535 h 331787"/>
                <a:gd name="connsiteX108" fmla="*/ 176806 w 331788"/>
                <a:gd name="connsiteY108" fmla="*/ 122535 h 331787"/>
                <a:gd name="connsiteX109" fmla="*/ 122927 w 331788"/>
                <a:gd name="connsiteY109" fmla="*/ 123825 h 331787"/>
                <a:gd name="connsiteX110" fmla="*/ 85725 w 331788"/>
                <a:gd name="connsiteY110" fmla="*/ 20637 h 331787"/>
                <a:gd name="connsiteX111" fmla="*/ 165260 w 331788"/>
                <a:gd name="connsiteY111" fmla="*/ 0 h 3317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Lst>
              <a:rect l="l" t="t" r="r" b="b"/>
              <a:pathLst>
                <a:path w="331788" h="331787">
                  <a:moveTo>
                    <a:pt x="199497" y="265112"/>
                  </a:moveTo>
                  <a:cubicBezTo>
                    <a:pt x="203360" y="270241"/>
                    <a:pt x="205935" y="274088"/>
                    <a:pt x="209798" y="279217"/>
                  </a:cubicBezTo>
                  <a:cubicBezTo>
                    <a:pt x="222674" y="295885"/>
                    <a:pt x="231688" y="307425"/>
                    <a:pt x="238126" y="315118"/>
                  </a:cubicBezTo>
                  <a:cubicBezTo>
                    <a:pt x="216236" y="325376"/>
                    <a:pt x="191771" y="331787"/>
                    <a:pt x="166018" y="331787"/>
                  </a:cubicBezTo>
                  <a:cubicBezTo>
                    <a:pt x="150566" y="331787"/>
                    <a:pt x="136402" y="329223"/>
                    <a:pt x="122238" y="325376"/>
                  </a:cubicBezTo>
                  <a:cubicBezTo>
                    <a:pt x="141553" y="312554"/>
                    <a:pt x="169881" y="293321"/>
                    <a:pt x="199497" y="265112"/>
                  </a:cubicBezTo>
                  <a:close/>
                  <a:moveTo>
                    <a:pt x="190500" y="228600"/>
                  </a:moveTo>
                  <a:cubicBezTo>
                    <a:pt x="194163" y="228600"/>
                    <a:pt x="197827" y="228600"/>
                    <a:pt x="201490" y="228600"/>
                  </a:cubicBezTo>
                  <a:cubicBezTo>
                    <a:pt x="202712" y="231198"/>
                    <a:pt x="203933" y="233796"/>
                    <a:pt x="206375" y="236394"/>
                  </a:cubicBezTo>
                  <a:cubicBezTo>
                    <a:pt x="203933" y="237693"/>
                    <a:pt x="201490" y="240290"/>
                    <a:pt x="200269" y="242888"/>
                  </a:cubicBezTo>
                  <a:cubicBezTo>
                    <a:pt x="196606" y="237693"/>
                    <a:pt x="194163" y="233796"/>
                    <a:pt x="190500" y="228600"/>
                  </a:cubicBezTo>
                  <a:close/>
                  <a:moveTo>
                    <a:pt x="146452" y="228600"/>
                  </a:moveTo>
                  <a:cubicBezTo>
                    <a:pt x="152930" y="228600"/>
                    <a:pt x="159408" y="229897"/>
                    <a:pt x="164590" y="229897"/>
                  </a:cubicBezTo>
                  <a:cubicBezTo>
                    <a:pt x="164590" y="229897"/>
                    <a:pt x="164590" y="229897"/>
                    <a:pt x="165885" y="229897"/>
                  </a:cubicBezTo>
                  <a:cubicBezTo>
                    <a:pt x="168477" y="229897"/>
                    <a:pt x="171068" y="229897"/>
                    <a:pt x="173659" y="229897"/>
                  </a:cubicBezTo>
                  <a:cubicBezTo>
                    <a:pt x="178841" y="237678"/>
                    <a:pt x="185319" y="245459"/>
                    <a:pt x="190501" y="253240"/>
                  </a:cubicBezTo>
                  <a:cubicBezTo>
                    <a:pt x="156817" y="286958"/>
                    <a:pt x="123132" y="309004"/>
                    <a:pt x="103699" y="320675"/>
                  </a:cubicBezTo>
                  <a:cubicBezTo>
                    <a:pt x="94630" y="316785"/>
                    <a:pt x="85561" y="311597"/>
                    <a:pt x="77788" y="306410"/>
                  </a:cubicBezTo>
                  <a:cubicBezTo>
                    <a:pt x="84266" y="293442"/>
                    <a:pt x="97221" y="271396"/>
                    <a:pt x="112768" y="244162"/>
                  </a:cubicBezTo>
                  <a:cubicBezTo>
                    <a:pt x="115359" y="245459"/>
                    <a:pt x="117950" y="245459"/>
                    <a:pt x="121837" y="245459"/>
                  </a:cubicBezTo>
                  <a:cubicBezTo>
                    <a:pt x="132201" y="245459"/>
                    <a:pt x="142566" y="238975"/>
                    <a:pt x="146452" y="228600"/>
                  </a:cubicBezTo>
                  <a:close/>
                  <a:moveTo>
                    <a:pt x="323851" y="217487"/>
                  </a:moveTo>
                  <a:cubicBezTo>
                    <a:pt x="310830" y="256268"/>
                    <a:pt x="284788" y="287292"/>
                    <a:pt x="249631" y="307975"/>
                  </a:cubicBezTo>
                  <a:cubicBezTo>
                    <a:pt x="240516" y="295048"/>
                    <a:pt x="224890" y="275658"/>
                    <a:pt x="207963" y="253682"/>
                  </a:cubicBezTo>
                  <a:cubicBezTo>
                    <a:pt x="211869" y="249804"/>
                    <a:pt x="214474" y="247219"/>
                    <a:pt x="218380" y="243341"/>
                  </a:cubicBezTo>
                  <a:cubicBezTo>
                    <a:pt x="220984" y="244634"/>
                    <a:pt x="223588" y="244634"/>
                    <a:pt x="227495" y="244634"/>
                  </a:cubicBezTo>
                  <a:cubicBezTo>
                    <a:pt x="239214" y="244634"/>
                    <a:pt x="250933" y="236878"/>
                    <a:pt x="253537" y="225243"/>
                  </a:cubicBezTo>
                  <a:cubicBezTo>
                    <a:pt x="280881" y="222658"/>
                    <a:pt x="304319" y="220073"/>
                    <a:pt x="323851" y="217487"/>
                  </a:cubicBezTo>
                  <a:close/>
                  <a:moveTo>
                    <a:pt x="3175" y="196850"/>
                  </a:moveTo>
                  <a:cubicBezTo>
                    <a:pt x="23562" y="204666"/>
                    <a:pt x="55417" y="215086"/>
                    <a:pt x="93642" y="222902"/>
                  </a:cubicBezTo>
                  <a:cubicBezTo>
                    <a:pt x="94916" y="228112"/>
                    <a:pt x="96190" y="232019"/>
                    <a:pt x="100013" y="235927"/>
                  </a:cubicBezTo>
                  <a:cubicBezTo>
                    <a:pt x="84723" y="261978"/>
                    <a:pt x="71981" y="284122"/>
                    <a:pt x="65610" y="298450"/>
                  </a:cubicBezTo>
                  <a:cubicBezTo>
                    <a:pt x="33755" y="273702"/>
                    <a:pt x="10820" y="237230"/>
                    <a:pt x="3175" y="196850"/>
                  </a:cubicBezTo>
                  <a:close/>
                  <a:moveTo>
                    <a:pt x="146517" y="192087"/>
                  </a:moveTo>
                  <a:cubicBezTo>
                    <a:pt x="151747" y="200025"/>
                    <a:pt x="156976" y="207963"/>
                    <a:pt x="163513" y="215900"/>
                  </a:cubicBezTo>
                  <a:cubicBezTo>
                    <a:pt x="158284" y="215900"/>
                    <a:pt x="153054" y="214577"/>
                    <a:pt x="147825" y="214577"/>
                  </a:cubicBezTo>
                  <a:cubicBezTo>
                    <a:pt x="147825" y="209286"/>
                    <a:pt x="145210" y="203994"/>
                    <a:pt x="141288" y="200025"/>
                  </a:cubicBezTo>
                  <a:cubicBezTo>
                    <a:pt x="142595" y="197379"/>
                    <a:pt x="145210" y="194733"/>
                    <a:pt x="146517" y="192087"/>
                  </a:cubicBezTo>
                  <a:close/>
                  <a:moveTo>
                    <a:pt x="277877" y="160337"/>
                  </a:moveTo>
                  <a:cubicBezTo>
                    <a:pt x="290894" y="175968"/>
                    <a:pt x="302610" y="190296"/>
                    <a:pt x="314326" y="204624"/>
                  </a:cubicBezTo>
                  <a:cubicBezTo>
                    <a:pt x="297403" y="205927"/>
                    <a:pt x="276575" y="208532"/>
                    <a:pt x="253143" y="211137"/>
                  </a:cubicBezTo>
                  <a:cubicBezTo>
                    <a:pt x="251842" y="207230"/>
                    <a:pt x="251842" y="204624"/>
                    <a:pt x="249238" y="203322"/>
                  </a:cubicBezTo>
                  <a:cubicBezTo>
                    <a:pt x="259652" y="188994"/>
                    <a:pt x="270066" y="174665"/>
                    <a:pt x="277877" y="160337"/>
                  </a:cubicBezTo>
                  <a:close/>
                  <a:moveTo>
                    <a:pt x="290513" y="153987"/>
                  </a:moveTo>
                  <a:cubicBezTo>
                    <a:pt x="306490" y="159216"/>
                    <a:pt x="321136" y="163139"/>
                    <a:pt x="331788" y="167061"/>
                  </a:cubicBezTo>
                  <a:cubicBezTo>
                    <a:pt x="331788" y="178827"/>
                    <a:pt x="330457" y="187978"/>
                    <a:pt x="329125" y="198437"/>
                  </a:cubicBezTo>
                  <a:cubicBezTo>
                    <a:pt x="317142" y="185364"/>
                    <a:pt x="303828" y="170983"/>
                    <a:pt x="290513" y="153987"/>
                  </a:cubicBezTo>
                  <a:close/>
                  <a:moveTo>
                    <a:pt x="113341" y="139700"/>
                  </a:moveTo>
                  <a:cubicBezTo>
                    <a:pt x="118493" y="150004"/>
                    <a:pt x="124933" y="160307"/>
                    <a:pt x="130085" y="169324"/>
                  </a:cubicBezTo>
                  <a:cubicBezTo>
                    <a:pt x="132661" y="171900"/>
                    <a:pt x="135237" y="175764"/>
                    <a:pt x="136525" y="178340"/>
                  </a:cubicBezTo>
                  <a:cubicBezTo>
                    <a:pt x="133949" y="183492"/>
                    <a:pt x="131373" y="187356"/>
                    <a:pt x="128797" y="191219"/>
                  </a:cubicBezTo>
                  <a:cubicBezTo>
                    <a:pt x="126221" y="189932"/>
                    <a:pt x="123645" y="189932"/>
                    <a:pt x="121069" y="189932"/>
                  </a:cubicBezTo>
                  <a:cubicBezTo>
                    <a:pt x="109478" y="189932"/>
                    <a:pt x="99174" y="197659"/>
                    <a:pt x="95310" y="207963"/>
                  </a:cubicBezTo>
                  <a:cubicBezTo>
                    <a:pt x="52807" y="200235"/>
                    <a:pt x="19320" y="187356"/>
                    <a:pt x="1288" y="179628"/>
                  </a:cubicBezTo>
                  <a:cubicBezTo>
                    <a:pt x="0" y="174476"/>
                    <a:pt x="0" y="170612"/>
                    <a:pt x="0" y="165460"/>
                  </a:cubicBezTo>
                  <a:cubicBezTo>
                    <a:pt x="0" y="160307"/>
                    <a:pt x="0" y="156444"/>
                    <a:pt x="1288" y="151292"/>
                  </a:cubicBezTo>
                  <a:cubicBezTo>
                    <a:pt x="23183" y="147428"/>
                    <a:pt x="64399" y="142276"/>
                    <a:pt x="113341" y="139700"/>
                  </a:cubicBezTo>
                  <a:close/>
                  <a:moveTo>
                    <a:pt x="186315" y="138112"/>
                  </a:moveTo>
                  <a:cubicBezTo>
                    <a:pt x="215774" y="139408"/>
                    <a:pt x="243952" y="143298"/>
                    <a:pt x="268288" y="149780"/>
                  </a:cubicBezTo>
                  <a:cubicBezTo>
                    <a:pt x="259322" y="164042"/>
                    <a:pt x="249076" y="179599"/>
                    <a:pt x="238829" y="193860"/>
                  </a:cubicBezTo>
                  <a:cubicBezTo>
                    <a:pt x="234986" y="192564"/>
                    <a:pt x="231144" y="191267"/>
                    <a:pt x="227301" y="191267"/>
                  </a:cubicBezTo>
                  <a:cubicBezTo>
                    <a:pt x="213212" y="191267"/>
                    <a:pt x="201685" y="201639"/>
                    <a:pt x="200404" y="214604"/>
                  </a:cubicBezTo>
                  <a:cubicBezTo>
                    <a:pt x="194000" y="214604"/>
                    <a:pt x="186315" y="214604"/>
                    <a:pt x="179911" y="215900"/>
                  </a:cubicBezTo>
                  <a:cubicBezTo>
                    <a:pt x="170945" y="202936"/>
                    <a:pt x="163260" y="191267"/>
                    <a:pt x="155575" y="179599"/>
                  </a:cubicBezTo>
                  <a:cubicBezTo>
                    <a:pt x="160698" y="171820"/>
                    <a:pt x="167102" y="162745"/>
                    <a:pt x="173507" y="154966"/>
                  </a:cubicBezTo>
                  <a:cubicBezTo>
                    <a:pt x="177349" y="148483"/>
                    <a:pt x="182472" y="143298"/>
                    <a:pt x="186315" y="138112"/>
                  </a:cubicBezTo>
                  <a:close/>
                  <a:moveTo>
                    <a:pt x="168276" y="138112"/>
                  </a:moveTo>
                  <a:cubicBezTo>
                    <a:pt x="165630" y="140597"/>
                    <a:pt x="164307" y="143081"/>
                    <a:pt x="161661" y="145566"/>
                  </a:cubicBezTo>
                  <a:cubicBezTo>
                    <a:pt x="156370" y="153020"/>
                    <a:pt x="151078" y="159232"/>
                    <a:pt x="145786" y="166687"/>
                  </a:cubicBezTo>
                  <a:cubicBezTo>
                    <a:pt x="144463" y="165445"/>
                    <a:pt x="143140" y="162960"/>
                    <a:pt x="141817" y="161718"/>
                  </a:cubicBezTo>
                  <a:cubicBezTo>
                    <a:pt x="137849" y="154263"/>
                    <a:pt x="132557" y="146808"/>
                    <a:pt x="128588" y="139354"/>
                  </a:cubicBezTo>
                  <a:cubicBezTo>
                    <a:pt x="141817" y="139354"/>
                    <a:pt x="155047" y="138112"/>
                    <a:pt x="168276" y="138112"/>
                  </a:cubicBezTo>
                  <a:close/>
                  <a:moveTo>
                    <a:pt x="220028" y="103187"/>
                  </a:moveTo>
                  <a:cubicBezTo>
                    <a:pt x="223838" y="104486"/>
                    <a:pt x="227648" y="105784"/>
                    <a:pt x="232728" y="105784"/>
                  </a:cubicBezTo>
                  <a:cubicBezTo>
                    <a:pt x="233998" y="105784"/>
                    <a:pt x="236538" y="105784"/>
                    <a:pt x="237808" y="105784"/>
                  </a:cubicBezTo>
                  <a:cubicBezTo>
                    <a:pt x="241618" y="109681"/>
                    <a:pt x="244158" y="114877"/>
                    <a:pt x="246698" y="118773"/>
                  </a:cubicBezTo>
                  <a:cubicBezTo>
                    <a:pt x="249238" y="122670"/>
                    <a:pt x="253048" y="127865"/>
                    <a:pt x="255588" y="131762"/>
                  </a:cubicBezTo>
                  <a:cubicBezTo>
                    <a:pt x="237808" y="129164"/>
                    <a:pt x="218758" y="126566"/>
                    <a:pt x="198438" y="125267"/>
                  </a:cubicBezTo>
                  <a:cubicBezTo>
                    <a:pt x="206058" y="117474"/>
                    <a:pt x="213678" y="109681"/>
                    <a:pt x="220028" y="103187"/>
                  </a:cubicBezTo>
                  <a:close/>
                  <a:moveTo>
                    <a:pt x="317236" y="98425"/>
                  </a:moveTo>
                  <a:cubicBezTo>
                    <a:pt x="325173" y="115539"/>
                    <a:pt x="329142" y="133969"/>
                    <a:pt x="331788" y="152400"/>
                  </a:cubicBezTo>
                  <a:cubicBezTo>
                    <a:pt x="319882" y="148450"/>
                    <a:pt x="306652" y="144501"/>
                    <a:pt x="292100" y="140552"/>
                  </a:cubicBezTo>
                  <a:cubicBezTo>
                    <a:pt x="301361" y="124754"/>
                    <a:pt x="310621" y="111589"/>
                    <a:pt x="317236" y="98425"/>
                  </a:cubicBezTo>
                  <a:close/>
                  <a:moveTo>
                    <a:pt x="286068" y="52387"/>
                  </a:moveTo>
                  <a:cubicBezTo>
                    <a:pt x="295205" y="61448"/>
                    <a:pt x="303037" y="71803"/>
                    <a:pt x="309563" y="84748"/>
                  </a:cubicBezTo>
                  <a:cubicBezTo>
                    <a:pt x="301731" y="98986"/>
                    <a:pt x="289984" y="117108"/>
                    <a:pt x="278236" y="136525"/>
                  </a:cubicBezTo>
                  <a:cubicBezTo>
                    <a:pt x="278236" y="136525"/>
                    <a:pt x="276931" y="136525"/>
                    <a:pt x="276931" y="136525"/>
                  </a:cubicBezTo>
                  <a:cubicBezTo>
                    <a:pt x="270404" y="127464"/>
                    <a:pt x="265183" y="119697"/>
                    <a:pt x="258657" y="110636"/>
                  </a:cubicBezTo>
                  <a:cubicBezTo>
                    <a:pt x="256046" y="106753"/>
                    <a:pt x="253436" y="102870"/>
                    <a:pt x="250825" y="98986"/>
                  </a:cubicBezTo>
                  <a:cubicBezTo>
                    <a:pt x="256046" y="93809"/>
                    <a:pt x="259962" y="86042"/>
                    <a:pt x="259962" y="78275"/>
                  </a:cubicBezTo>
                  <a:cubicBezTo>
                    <a:pt x="259962" y="75687"/>
                    <a:pt x="259962" y="73098"/>
                    <a:pt x="258657" y="70509"/>
                  </a:cubicBezTo>
                  <a:cubicBezTo>
                    <a:pt x="269099" y="62742"/>
                    <a:pt x="278236" y="57564"/>
                    <a:pt x="286068" y="52387"/>
                  </a:cubicBezTo>
                  <a:close/>
                  <a:moveTo>
                    <a:pt x="73025" y="28575"/>
                  </a:moveTo>
                  <a:cubicBezTo>
                    <a:pt x="79493" y="54655"/>
                    <a:pt x="92428" y="92472"/>
                    <a:pt x="107950" y="126377"/>
                  </a:cubicBezTo>
                  <a:cubicBezTo>
                    <a:pt x="63970" y="128985"/>
                    <a:pt x="25165" y="134201"/>
                    <a:pt x="3175" y="138113"/>
                  </a:cubicBezTo>
                  <a:cubicBezTo>
                    <a:pt x="10936" y="92472"/>
                    <a:pt x="36806" y="53351"/>
                    <a:pt x="73025" y="28575"/>
                  </a:cubicBezTo>
                  <a:close/>
                  <a:moveTo>
                    <a:pt x="203200" y="4762"/>
                  </a:moveTo>
                  <a:cubicBezTo>
                    <a:pt x="230476" y="11151"/>
                    <a:pt x="255155" y="23928"/>
                    <a:pt x="274638" y="41817"/>
                  </a:cubicBezTo>
                  <a:cubicBezTo>
                    <a:pt x="268144" y="45650"/>
                    <a:pt x="260350" y="52039"/>
                    <a:pt x="251258" y="57150"/>
                  </a:cubicBezTo>
                  <a:cubicBezTo>
                    <a:pt x="246063" y="53316"/>
                    <a:pt x="239568" y="50761"/>
                    <a:pt x="233074" y="50761"/>
                  </a:cubicBezTo>
                  <a:cubicBezTo>
                    <a:pt x="230476" y="50761"/>
                    <a:pt x="227879" y="50761"/>
                    <a:pt x="225281" y="52039"/>
                  </a:cubicBezTo>
                  <a:cubicBezTo>
                    <a:pt x="216189" y="34150"/>
                    <a:pt x="208395" y="17539"/>
                    <a:pt x="203200" y="4762"/>
                  </a:cubicBezTo>
                  <a:close/>
                  <a:moveTo>
                    <a:pt x="165260" y="0"/>
                  </a:moveTo>
                  <a:cubicBezTo>
                    <a:pt x="172957" y="0"/>
                    <a:pt x="179371" y="0"/>
                    <a:pt x="185786" y="1290"/>
                  </a:cubicBezTo>
                  <a:cubicBezTo>
                    <a:pt x="192200" y="15478"/>
                    <a:pt x="199897" y="36115"/>
                    <a:pt x="212725" y="59333"/>
                  </a:cubicBezTo>
                  <a:cubicBezTo>
                    <a:pt x="207594" y="63202"/>
                    <a:pt x="205028" y="69651"/>
                    <a:pt x="205028" y="77390"/>
                  </a:cubicBezTo>
                  <a:cubicBezTo>
                    <a:pt x="205028" y="82550"/>
                    <a:pt x="206311" y="87709"/>
                    <a:pt x="208876" y="91579"/>
                  </a:cubicBezTo>
                  <a:cubicBezTo>
                    <a:pt x="198614" y="100608"/>
                    <a:pt x="188351" y="110926"/>
                    <a:pt x="179371" y="122535"/>
                  </a:cubicBezTo>
                  <a:cubicBezTo>
                    <a:pt x="178089" y="122535"/>
                    <a:pt x="178089" y="122535"/>
                    <a:pt x="176806" y="122535"/>
                  </a:cubicBezTo>
                  <a:cubicBezTo>
                    <a:pt x="158846" y="122535"/>
                    <a:pt x="139604" y="123825"/>
                    <a:pt x="122927" y="123825"/>
                  </a:cubicBezTo>
                  <a:cubicBezTo>
                    <a:pt x="104967" y="87709"/>
                    <a:pt x="92139" y="45144"/>
                    <a:pt x="85725" y="20637"/>
                  </a:cubicBezTo>
                  <a:cubicBezTo>
                    <a:pt x="108816" y="7739"/>
                    <a:pt x="135755" y="0"/>
                    <a:pt x="165260"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8580" tIns="34290" rIns="68580" bIns="34290" numCol="1" spcCol="0" rtlCol="0" fromWordArt="0" anchor="ctr" anchorCtr="0" forceAA="0" compatLnSpc="1">
              <a:prstTxWarp prst="textNoShape">
                <a:avLst/>
              </a:prstTxWarp>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1350">
                <a:solidFill>
                  <a:schemeClr val="tx1">
                    <a:lumMod val="65000"/>
                    <a:lumOff val="35000"/>
                  </a:schemeClr>
                </a:solidFill>
                <a:cs typeface="+mn-ea"/>
                <a:sym typeface="+mn-lt"/>
              </a:endParaRPr>
            </a:p>
          </p:txBody>
        </p:sp>
      </p:grpSp>
      <p:grpSp>
        <p:nvGrpSpPr>
          <p:cNvPr id="6" name="组合 5"/>
          <p:cNvGrpSpPr/>
          <p:nvPr/>
        </p:nvGrpSpPr>
        <p:grpSpPr>
          <a:xfrm>
            <a:off x="828134" y="2903760"/>
            <a:ext cx="655806" cy="655806"/>
            <a:chOff x="1336777" y="2215111"/>
            <a:chExt cx="1103576" cy="1103576"/>
          </a:xfrm>
        </p:grpSpPr>
        <p:sp>
          <p:nvSpPr>
            <p:cNvPr id="7" name="椭圆 6"/>
            <p:cNvSpPr/>
            <p:nvPr/>
          </p:nvSpPr>
          <p:spPr>
            <a:xfrm>
              <a:off x="1336777" y="2215111"/>
              <a:ext cx="1103576" cy="1103576"/>
            </a:xfrm>
            <a:prstGeom prst="ellipse">
              <a:avLst/>
            </a:prstGeom>
            <a:solidFill>
              <a:srgbClr val="1A6E9D"/>
            </a:solidFill>
            <a:ln>
              <a:noFill/>
            </a:ln>
            <a:effectLst>
              <a:outerShdw blurRad="635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8580" tIns="34290" rIns="68580" bIns="34290" numCol="1" spcCol="0" rtlCol="0" fromWordArt="0" anchor="ctr" anchorCtr="0" forceAA="0" compatLnSpc="1">
              <a:prstTxWarp prst="textNoShape">
                <a:avLst/>
              </a:prstTxWarp>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1350" dirty="0">
                <a:solidFill>
                  <a:schemeClr val="tx1">
                    <a:lumMod val="65000"/>
                    <a:lumOff val="35000"/>
                  </a:schemeClr>
                </a:solidFill>
                <a:cs typeface="+mn-ea"/>
                <a:sym typeface="+mn-lt"/>
              </a:endParaRPr>
            </a:p>
          </p:txBody>
        </p:sp>
        <p:sp>
          <p:nvSpPr>
            <p:cNvPr id="8" name="椭圆 11"/>
            <p:cNvSpPr/>
            <p:nvPr/>
          </p:nvSpPr>
          <p:spPr>
            <a:xfrm>
              <a:off x="1684301" y="2570534"/>
              <a:ext cx="408528" cy="406610"/>
            </a:xfrm>
            <a:custGeom>
              <a:avLst/>
              <a:gdLst>
                <a:gd name="connsiteX0" fmla="*/ 262525 w 338138"/>
                <a:gd name="connsiteY0" fmla="*/ 84138 h 336551"/>
                <a:gd name="connsiteX1" fmla="*/ 314260 w 338138"/>
                <a:gd name="connsiteY1" fmla="*/ 84138 h 336551"/>
                <a:gd name="connsiteX2" fmla="*/ 338138 w 338138"/>
                <a:gd name="connsiteY2" fmla="*/ 107802 h 336551"/>
                <a:gd name="connsiteX3" fmla="*/ 338138 w 338138"/>
                <a:gd name="connsiteY3" fmla="*/ 191940 h 336551"/>
                <a:gd name="connsiteX4" fmla="*/ 314260 w 338138"/>
                <a:gd name="connsiteY4" fmla="*/ 216918 h 336551"/>
                <a:gd name="connsiteX5" fmla="*/ 314260 w 338138"/>
                <a:gd name="connsiteY5" fmla="*/ 336551 h 336551"/>
                <a:gd name="connsiteX6" fmla="*/ 241300 w 338138"/>
                <a:gd name="connsiteY6" fmla="*/ 336551 h 336551"/>
                <a:gd name="connsiteX7" fmla="*/ 241300 w 338138"/>
                <a:gd name="connsiteY7" fmla="*/ 240582 h 336551"/>
                <a:gd name="connsiteX8" fmla="*/ 265178 w 338138"/>
                <a:gd name="connsiteY8" fmla="*/ 216918 h 336551"/>
                <a:gd name="connsiteX9" fmla="*/ 265178 w 338138"/>
                <a:gd name="connsiteY9" fmla="*/ 95970 h 336551"/>
                <a:gd name="connsiteX10" fmla="*/ 262525 w 338138"/>
                <a:gd name="connsiteY10" fmla="*/ 84138 h 336551"/>
                <a:gd name="connsiteX11" fmla="*/ 120477 w 338138"/>
                <a:gd name="connsiteY11" fmla="*/ 84138 h 336551"/>
                <a:gd name="connsiteX12" fmla="*/ 217661 w 338138"/>
                <a:gd name="connsiteY12" fmla="*/ 84138 h 336551"/>
                <a:gd name="connsiteX13" fmla="*/ 241300 w 338138"/>
                <a:gd name="connsiteY13" fmla="*/ 107802 h 336551"/>
                <a:gd name="connsiteX14" fmla="*/ 241300 w 338138"/>
                <a:gd name="connsiteY14" fmla="*/ 191940 h 336551"/>
                <a:gd name="connsiteX15" fmla="*/ 217661 w 338138"/>
                <a:gd name="connsiteY15" fmla="*/ 216918 h 336551"/>
                <a:gd name="connsiteX16" fmla="*/ 217661 w 338138"/>
                <a:gd name="connsiteY16" fmla="*/ 336551 h 336551"/>
                <a:gd name="connsiteX17" fmla="*/ 120477 w 338138"/>
                <a:gd name="connsiteY17" fmla="*/ 336551 h 336551"/>
                <a:gd name="connsiteX18" fmla="*/ 120477 w 338138"/>
                <a:gd name="connsiteY18" fmla="*/ 216918 h 336551"/>
                <a:gd name="connsiteX19" fmla="*/ 96837 w 338138"/>
                <a:gd name="connsiteY19" fmla="*/ 191940 h 336551"/>
                <a:gd name="connsiteX20" fmla="*/ 96837 w 338138"/>
                <a:gd name="connsiteY20" fmla="*/ 107802 h 336551"/>
                <a:gd name="connsiteX21" fmla="*/ 120477 w 338138"/>
                <a:gd name="connsiteY21" fmla="*/ 84138 h 336551"/>
                <a:gd name="connsiteX22" fmla="*/ 23878 w 338138"/>
                <a:gd name="connsiteY22" fmla="*/ 84138 h 336551"/>
                <a:gd name="connsiteX23" fmla="*/ 75613 w 338138"/>
                <a:gd name="connsiteY23" fmla="*/ 84138 h 336551"/>
                <a:gd name="connsiteX24" fmla="*/ 72960 w 338138"/>
                <a:gd name="connsiteY24" fmla="*/ 95970 h 336551"/>
                <a:gd name="connsiteX25" fmla="*/ 72960 w 338138"/>
                <a:gd name="connsiteY25" fmla="*/ 216918 h 336551"/>
                <a:gd name="connsiteX26" fmla="*/ 96838 w 338138"/>
                <a:gd name="connsiteY26" fmla="*/ 240582 h 336551"/>
                <a:gd name="connsiteX27" fmla="*/ 96838 w 338138"/>
                <a:gd name="connsiteY27" fmla="*/ 336551 h 336551"/>
                <a:gd name="connsiteX28" fmla="*/ 23878 w 338138"/>
                <a:gd name="connsiteY28" fmla="*/ 336551 h 336551"/>
                <a:gd name="connsiteX29" fmla="*/ 23878 w 338138"/>
                <a:gd name="connsiteY29" fmla="*/ 216918 h 336551"/>
                <a:gd name="connsiteX30" fmla="*/ 0 w 338138"/>
                <a:gd name="connsiteY30" fmla="*/ 191940 h 336551"/>
                <a:gd name="connsiteX31" fmla="*/ 0 w 338138"/>
                <a:gd name="connsiteY31" fmla="*/ 107802 h 336551"/>
                <a:gd name="connsiteX32" fmla="*/ 23878 w 338138"/>
                <a:gd name="connsiteY32" fmla="*/ 84138 h 336551"/>
                <a:gd name="connsiteX33" fmla="*/ 265257 w 338138"/>
                <a:gd name="connsiteY33" fmla="*/ 0 h 336551"/>
                <a:gd name="connsiteX34" fmla="*/ 301625 w 338138"/>
                <a:gd name="connsiteY34" fmla="*/ 35069 h 336551"/>
                <a:gd name="connsiteX35" fmla="*/ 265257 w 338138"/>
                <a:gd name="connsiteY35" fmla="*/ 71438 h 336551"/>
                <a:gd name="connsiteX36" fmla="*/ 248371 w 338138"/>
                <a:gd name="connsiteY36" fmla="*/ 66242 h 336551"/>
                <a:gd name="connsiteX37" fmla="*/ 245774 w 338138"/>
                <a:gd name="connsiteY37" fmla="*/ 64944 h 336551"/>
                <a:gd name="connsiteX38" fmla="*/ 230187 w 338138"/>
                <a:gd name="connsiteY38" fmla="*/ 35069 h 336551"/>
                <a:gd name="connsiteX39" fmla="*/ 265257 w 338138"/>
                <a:gd name="connsiteY39" fmla="*/ 0 h 336551"/>
                <a:gd name="connsiteX40" fmla="*/ 169069 w 338138"/>
                <a:gd name="connsiteY40" fmla="*/ 0 h 336551"/>
                <a:gd name="connsiteX41" fmla="*/ 204788 w 338138"/>
                <a:gd name="connsiteY41" fmla="*/ 35719 h 336551"/>
                <a:gd name="connsiteX42" fmla="*/ 169069 w 338138"/>
                <a:gd name="connsiteY42" fmla="*/ 71438 h 336551"/>
                <a:gd name="connsiteX43" fmla="*/ 133350 w 338138"/>
                <a:gd name="connsiteY43" fmla="*/ 35719 h 336551"/>
                <a:gd name="connsiteX44" fmla="*/ 169069 w 338138"/>
                <a:gd name="connsiteY44" fmla="*/ 0 h 336551"/>
                <a:gd name="connsiteX45" fmla="*/ 72880 w 338138"/>
                <a:gd name="connsiteY45" fmla="*/ 0 h 336551"/>
                <a:gd name="connsiteX46" fmla="*/ 107950 w 338138"/>
                <a:gd name="connsiteY46" fmla="*/ 35069 h 336551"/>
                <a:gd name="connsiteX47" fmla="*/ 92363 w 338138"/>
                <a:gd name="connsiteY47" fmla="*/ 64944 h 336551"/>
                <a:gd name="connsiteX48" fmla="*/ 89766 w 338138"/>
                <a:gd name="connsiteY48" fmla="*/ 66242 h 336551"/>
                <a:gd name="connsiteX49" fmla="*/ 72880 w 338138"/>
                <a:gd name="connsiteY49" fmla="*/ 71438 h 336551"/>
                <a:gd name="connsiteX50" fmla="*/ 36512 w 338138"/>
                <a:gd name="connsiteY50" fmla="*/ 35069 h 336551"/>
                <a:gd name="connsiteX51" fmla="*/ 72880 w 338138"/>
                <a:gd name="connsiteY51" fmla="*/ 0 h 336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338138" h="336551">
                  <a:moveTo>
                    <a:pt x="262525" y="84138"/>
                  </a:moveTo>
                  <a:cubicBezTo>
                    <a:pt x="262525" y="84138"/>
                    <a:pt x="262525" y="84138"/>
                    <a:pt x="314260" y="84138"/>
                  </a:cubicBezTo>
                  <a:cubicBezTo>
                    <a:pt x="338138" y="84138"/>
                    <a:pt x="338138" y="107802"/>
                    <a:pt x="338138" y="107802"/>
                  </a:cubicBezTo>
                  <a:cubicBezTo>
                    <a:pt x="338138" y="107802"/>
                    <a:pt x="338138" y="107802"/>
                    <a:pt x="338138" y="191940"/>
                  </a:cubicBezTo>
                  <a:cubicBezTo>
                    <a:pt x="338138" y="216918"/>
                    <a:pt x="314260" y="216918"/>
                    <a:pt x="314260" y="216918"/>
                  </a:cubicBezTo>
                  <a:cubicBezTo>
                    <a:pt x="314260" y="216918"/>
                    <a:pt x="314260" y="216918"/>
                    <a:pt x="314260" y="336551"/>
                  </a:cubicBezTo>
                  <a:cubicBezTo>
                    <a:pt x="314260" y="336551"/>
                    <a:pt x="314260" y="336551"/>
                    <a:pt x="241300" y="336551"/>
                  </a:cubicBezTo>
                  <a:cubicBezTo>
                    <a:pt x="241300" y="336551"/>
                    <a:pt x="241300" y="336551"/>
                    <a:pt x="241300" y="240582"/>
                  </a:cubicBezTo>
                  <a:cubicBezTo>
                    <a:pt x="241300" y="240582"/>
                    <a:pt x="265178" y="240582"/>
                    <a:pt x="265178" y="216918"/>
                  </a:cubicBezTo>
                  <a:cubicBezTo>
                    <a:pt x="265178" y="216918"/>
                    <a:pt x="265178" y="216918"/>
                    <a:pt x="265178" y="95970"/>
                  </a:cubicBezTo>
                  <a:cubicBezTo>
                    <a:pt x="265178" y="95970"/>
                    <a:pt x="265178" y="90711"/>
                    <a:pt x="262525" y="84138"/>
                  </a:cubicBezTo>
                  <a:close/>
                  <a:moveTo>
                    <a:pt x="120477" y="84138"/>
                  </a:moveTo>
                  <a:cubicBezTo>
                    <a:pt x="120477" y="84138"/>
                    <a:pt x="120477" y="84138"/>
                    <a:pt x="217661" y="84138"/>
                  </a:cubicBezTo>
                  <a:cubicBezTo>
                    <a:pt x="241300" y="84138"/>
                    <a:pt x="241300" y="107802"/>
                    <a:pt x="241300" y="107802"/>
                  </a:cubicBezTo>
                  <a:lnTo>
                    <a:pt x="241300" y="191940"/>
                  </a:lnTo>
                  <a:cubicBezTo>
                    <a:pt x="241300" y="216918"/>
                    <a:pt x="217661" y="216918"/>
                    <a:pt x="217661" y="216918"/>
                  </a:cubicBezTo>
                  <a:cubicBezTo>
                    <a:pt x="217661" y="216918"/>
                    <a:pt x="217661" y="216918"/>
                    <a:pt x="217661" y="336551"/>
                  </a:cubicBezTo>
                  <a:cubicBezTo>
                    <a:pt x="217661" y="336551"/>
                    <a:pt x="217661" y="336551"/>
                    <a:pt x="120477" y="336551"/>
                  </a:cubicBezTo>
                  <a:cubicBezTo>
                    <a:pt x="120477" y="336551"/>
                    <a:pt x="120477" y="336551"/>
                    <a:pt x="120477" y="216918"/>
                  </a:cubicBezTo>
                  <a:cubicBezTo>
                    <a:pt x="120477" y="216918"/>
                    <a:pt x="96837" y="216918"/>
                    <a:pt x="96837" y="191940"/>
                  </a:cubicBezTo>
                  <a:cubicBezTo>
                    <a:pt x="96837" y="191940"/>
                    <a:pt x="96837" y="191940"/>
                    <a:pt x="96837" y="107802"/>
                  </a:cubicBezTo>
                  <a:cubicBezTo>
                    <a:pt x="96837" y="84138"/>
                    <a:pt x="120477" y="84138"/>
                    <a:pt x="120477" y="84138"/>
                  </a:cubicBezTo>
                  <a:close/>
                  <a:moveTo>
                    <a:pt x="23878" y="84138"/>
                  </a:moveTo>
                  <a:cubicBezTo>
                    <a:pt x="23878" y="84138"/>
                    <a:pt x="23878" y="84138"/>
                    <a:pt x="75613" y="84138"/>
                  </a:cubicBezTo>
                  <a:cubicBezTo>
                    <a:pt x="72960" y="90711"/>
                    <a:pt x="72960" y="95970"/>
                    <a:pt x="72960" y="95970"/>
                  </a:cubicBezTo>
                  <a:cubicBezTo>
                    <a:pt x="72960" y="95970"/>
                    <a:pt x="72960" y="95970"/>
                    <a:pt x="72960" y="216918"/>
                  </a:cubicBezTo>
                  <a:cubicBezTo>
                    <a:pt x="72960" y="240582"/>
                    <a:pt x="96838" y="240582"/>
                    <a:pt x="96838" y="240582"/>
                  </a:cubicBezTo>
                  <a:cubicBezTo>
                    <a:pt x="96838" y="240582"/>
                    <a:pt x="96838" y="240582"/>
                    <a:pt x="96838" y="336551"/>
                  </a:cubicBezTo>
                  <a:cubicBezTo>
                    <a:pt x="96838" y="336551"/>
                    <a:pt x="96838" y="336551"/>
                    <a:pt x="23878" y="336551"/>
                  </a:cubicBezTo>
                  <a:cubicBezTo>
                    <a:pt x="23878" y="336551"/>
                    <a:pt x="23878" y="336551"/>
                    <a:pt x="23878" y="216918"/>
                  </a:cubicBezTo>
                  <a:cubicBezTo>
                    <a:pt x="23878" y="216918"/>
                    <a:pt x="0" y="216918"/>
                    <a:pt x="0" y="191940"/>
                  </a:cubicBezTo>
                  <a:cubicBezTo>
                    <a:pt x="0" y="191940"/>
                    <a:pt x="0" y="191940"/>
                    <a:pt x="0" y="107802"/>
                  </a:cubicBezTo>
                  <a:cubicBezTo>
                    <a:pt x="0" y="84138"/>
                    <a:pt x="23878" y="84138"/>
                    <a:pt x="23878" y="84138"/>
                  </a:cubicBezTo>
                  <a:close/>
                  <a:moveTo>
                    <a:pt x="265257" y="0"/>
                  </a:moveTo>
                  <a:cubicBezTo>
                    <a:pt x="284740" y="0"/>
                    <a:pt x="301625" y="15586"/>
                    <a:pt x="301625" y="35069"/>
                  </a:cubicBezTo>
                  <a:cubicBezTo>
                    <a:pt x="301625" y="55851"/>
                    <a:pt x="284740" y="71438"/>
                    <a:pt x="265257" y="71438"/>
                  </a:cubicBezTo>
                  <a:cubicBezTo>
                    <a:pt x="258762" y="71438"/>
                    <a:pt x="253567" y="70139"/>
                    <a:pt x="248371" y="66242"/>
                  </a:cubicBezTo>
                  <a:cubicBezTo>
                    <a:pt x="248371" y="66242"/>
                    <a:pt x="247072" y="66242"/>
                    <a:pt x="245774" y="64944"/>
                  </a:cubicBezTo>
                  <a:cubicBezTo>
                    <a:pt x="236681" y="59748"/>
                    <a:pt x="230187" y="48058"/>
                    <a:pt x="230187" y="35069"/>
                  </a:cubicBezTo>
                  <a:cubicBezTo>
                    <a:pt x="230187" y="15586"/>
                    <a:pt x="245774" y="0"/>
                    <a:pt x="265257" y="0"/>
                  </a:cubicBezTo>
                  <a:close/>
                  <a:moveTo>
                    <a:pt x="169069" y="0"/>
                  </a:moveTo>
                  <a:cubicBezTo>
                    <a:pt x="188796" y="0"/>
                    <a:pt x="204788" y="15992"/>
                    <a:pt x="204788" y="35719"/>
                  </a:cubicBezTo>
                  <a:cubicBezTo>
                    <a:pt x="204788" y="55446"/>
                    <a:pt x="188796" y="71438"/>
                    <a:pt x="169069" y="71438"/>
                  </a:cubicBezTo>
                  <a:cubicBezTo>
                    <a:pt x="149342" y="71438"/>
                    <a:pt x="133350" y="55446"/>
                    <a:pt x="133350" y="35719"/>
                  </a:cubicBezTo>
                  <a:cubicBezTo>
                    <a:pt x="133350" y="15992"/>
                    <a:pt x="149342" y="0"/>
                    <a:pt x="169069" y="0"/>
                  </a:cubicBezTo>
                  <a:close/>
                  <a:moveTo>
                    <a:pt x="72880" y="0"/>
                  </a:moveTo>
                  <a:cubicBezTo>
                    <a:pt x="92363" y="0"/>
                    <a:pt x="107950" y="15586"/>
                    <a:pt x="107950" y="35069"/>
                  </a:cubicBezTo>
                  <a:cubicBezTo>
                    <a:pt x="107950" y="48058"/>
                    <a:pt x="101456" y="59748"/>
                    <a:pt x="92363" y="64944"/>
                  </a:cubicBezTo>
                  <a:cubicBezTo>
                    <a:pt x="91065" y="66242"/>
                    <a:pt x="89766" y="66242"/>
                    <a:pt x="89766" y="66242"/>
                  </a:cubicBezTo>
                  <a:cubicBezTo>
                    <a:pt x="84570" y="70139"/>
                    <a:pt x="79375" y="71438"/>
                    <a:pt x="72880" y="71438"/>
                  </a:cubicBezTo>
                  <a:cubicBezTo>
                    <a:pt x="53397" y="71438"/>
                    <a:pt x="36512" y="55851"/>
                    <a:pt x="36512" y="35069"/>
                  </a:cubicBezTo>
                  <a:cubicBezTo>
                    <a:pt x="36512" y="15586"/>
                    <a:pt x="53397" y="0"/>
                    <a:pt x="72880"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8580" tIns="34290" rIns="68580" bIns="34290" numCol="1" spcCol="0" rtlCol="0" fromWordArt="0" anchor="ctr" anchorCtr="0" forceAA="0" compatLnSpc="1">
              <a:prstTxWarp prst="textNoShape">
                <a:avLst/>
              </a:prstTxWarp>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1350">
                <a:solidFill>
                  <a:schemeClr val="tx1">
                    <a:lumMod val="65000"/>
                    <a:lumOff val="35000"/>
                  </a:schemeClr>
                </a:solidFill>
                <a:cs typeface="+mn-ea"/>
                <a:sym typeface="+mn-lt"/>
              </a:endParaRPr>
            </a:p>
          </p:txBody>
        </p:sp>
      </p:grpSp>
      <p:grpSp>
        <p:nvGrpSpPr>
          <p:cNvPr id="19" name="组合 18"/>
          <p:cNvGrpSpPr/>
          <p:nvPr/>
        </p:nvGrpSpPr>
        <p:grpSpPr>
          <a:xfrm>
            <a:off x="814679" y="3854575"/>
            <a:ext cx="655806" cy="655806"/>
            <a:chOff x="1336777" y="2215111"/>
            <a:chExt cx="1103576" cy="1103576"/>
          </a:xfrm>
        </p:grpSpPr>
        <p:sp>
          <p:nvSpPr>
            <p:cNvPr id="20" name="椭圆 19"/>
            <p:cNvSpPr/>
            <p:nvPr/>
          </p:nvSpPr>
          <p:spPr>
            <a:xfrm>
              <a:off x="1336777" y="2215111"/>
              <a:ext cx="1103576" cy="1103576"/>
            </a:xfrm>
            <a:prstGeom prst="ellipse">
              <a:avLst/>
            </a:prstGeom>
            <a:solidFill>
              <a:srgbClr val="1A6E9D"/>
            </a:solidFill>
            <a:ln>
              <a:noFill/>
            </a:ln>
            <a:effectLst>
              <a:outerShdw blurRad="635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8580" tIns="34290" rIns="68580" bIns="34290" numCol="1" spcCol="0" rtlCol="0" fromWordArt="0" anchor="ctr" anchorCtr="0" forceAA="0" compatLnSpc="1">
              <a:prstTxWarp prst="textNoShape">
                <a:avLst/>
              </a:prstTxWarp>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1350" dirty="0">
                <a:solidFill>
                  <a:schemeClr val="tx1">
                    <a:lumMod val="65000"/>
                    <a:lumOff val="35000"/>
                  </a:schemeClr>
                </a:solidFill>
                <a:cs typeface="+mn-ea"/>
                <a:sym typeface="+mn-lt"/>
              </a:endParaRPr>
            </a:p>
          </p:txBody>
        </p:sp>
        <p:sp>
          <p:nvSpPr>
            <p:cNvPr id="21" name="椭圆 17"/>
            <p:cNvSpPr/>
            <p:nvPr/>
          </p:nvSpPr>
          <p:spPr>
            <a:xfrm>
              <a:off x="1684301" y="2587739"/>
              <a:ext cx="408528" cy="372199"/>
            </a:xfrm>
            <a:custGeom>
              <a:avLst/>
              <a:gdLst>
                <a:gd name="connsiteX0" fmla="*/ 138332 w 334963"/>
                <a:gd name="connsiteY0" fmla="*/ 262313 h 305176"/>
                <a:gd name="connsiteX1" fmla="*/ 143587 w 334963"/>
                <a:gd name="connsiteY1" fmla="*/ 267671 h 305176"/>
                <a:gd name="connsiteX2" fmla="*/ 143587 w 334963"/>
                <a:gd name="connsiteY2" fmla="*/ 279726 h 305176"/>
                <a:gd name="connsiteX3" fmla="*/ 169863 w 334963"/>
                <a:gd name="connsiteY3" fmla="*/ 291781 h 305176"/>
                <a:gd name="connsiteX4" fmla="*/ 196139 w 334963"/>
                <a:gd name="connsiteY4" fmla="*/ 279726 h 305176"/>
                <a:gd name="connsiteX5" fmla="*/ 196139 w 334963"/>
                <a:gd name="connsiteY5" fmla="*/ 267671 h 305176"/>
                <a:gd name="connsiteX6" fmla="*/ 201394 w 334963"/>
                <a:gd name="connsiteY6" fmla="*/ 262313 h 305176"/>
                <a:gd name="connsiteX7" fmla="*/ 207963 w 334963"/>
                <a:gd name="connsiteY7" fmla="*/ 267671 h 305176"/>
                <a:gd name="connsiteX8" fmla="*/ 207963 w 334963"/>
                <a:gd name="connsiteY8" fmla="*/ 283745 h 305176"/>
                <a:gd name="connsiteX9" fmla="*/ 204022 w 334963"/>
                <a:gd name="connsiteY9" fmla="*/ 289102 h 305176"/>
                <a:gd name="connsiteX10" fmla="*/ 172491 w 334963"/>
                <a:gd name="connsiteY10" fmla="*/ 303837 h 305176"/>
                <a:gd name="connsiteX11" fmla="*/ 169863 w 334963"/>
                <a:gd name="connsiteY11" fmla="*/ 305176 h 305176"/>
                <a:gd name="connsiteX12" fmla="*/ 167236 w 334963"/>
                <a:gd name="connsiteY12" fmla="*/ 303837 h 305176"/>
                <a:gd name="connsiteX13" fmla="*/ 135705 w 334963"/>
                <a:gd name="connsiteY13" fmla="*/ 289102 h 305176"/>
                <a:gd name="connsiteX14" fmla="*/ 131763 w 334963"/>
                <a:gd name="connsiteY14" fmla="*/ 283745 h 305176"/>
                <a:gd name="connsiteX15" fmla="*/ 131763 w 334963"/>
                <a:gd name="connsiteY15" fmla="*/ 267671 h 305176"/>
                <a:gd name="connsiteX16" fmla="*/ 138332 w 334963"/>
                <a:gd name="connsiteY16" fmla="*/ 262313 h 305176"/>
                <a:gd name="connsiteX17" fmla="*/ 128043 w 334963"/>
                <a:gd name="connsiteY17" fmla="*/ 230563 h 305176"/>
                <a:gd name="connsiteX18" fmla="*/ 125413 w 334963"/>
                <a:gd name="connsiteY18" fmla="*/ 233341 h 305176"/>
                <a:gd name="connsiteX19" fmla="*/ 125413 w 334963"/>
                <a:gd name="connsiteY19" fmla="*/ 238898 h 305176"/>
                <a:gd name="connsiteX20" fmla="*/ 128043 w 334963"/>
                <a:gd name="connsiteY20" fmla="*/ 241676 h 305176"/>
                <a:gd name="connsiteX21" fmla="*/ 206922 w 334963"/>
                <a:gd name="connsiteY21" fmla="*/ 241676 h 305176"/>
                <a:gd name="connsiteX22" fmla="*/ 209551 w 334963"/>
                <a:gd name="connsiteY22" fmla="*/ 238898 h 305176"/>
                <a:gd name="connsiteX23" fmla="*/ 209551 w 334963"/>
                <a:gd name="connsiteY23" fmla="*/ 233341 h 305176"/>
                <a:gd name="connsiteX24" fmla="*/ 206922 w 334963"/>
                <a:gd name="connsiteY24" fmla="*/ 230563 h 305176"/>
                <a:gd name="connsiteX25" fmla="*/ 128043 w 334963"/>
                <a:gd name="connsiteY25" fmla="*/ 230563 h 305176"/>
                <a:gd name="connsiteX26" fmla="*/ 128781 w 334963"/>
                <a:gd name="connsiteY26" fmla="*/ 219451 h 305176"/>
                <a:gd name="connsiteX27" fmla="*/ 207769 w 334963"/>
                <a:gd name="connsiteY27" fmla="*/ 219451 h 305176"/>
                <a:gd name="connsiteX28" fmla="*/ 222250 w 334963"/>
                <a:gd name="connsiteY28" fmla="*/ 233556 h 305176"/>
                <a:gd name="connsiteX29" fmla="*/ 222250 w 334963"/>
                <a:gd name="connsiteY29" fmla="*/ 238684 h 305176"/>
                <a:gd name="connsiteX30" fmla="*/ 207769 w 334963"/>
                <a:gd name="connsiteY30" fmla="*/ 252789 h 305176"/>
                <a:gd name="connsiteX31" fmla="*/ 128781 w 334963"/>
                <a:gd name="connsiteY31" fmla="*/ 252789 h 305176"/>
                <a:gd name="connsiteX32" fmla="*/ 114300 w 334963"/>
                <a:gd name="connsiteY32" fmla="*/ 238684 h 305176"/>
                <a:gd name="connsiteX33" fmla="*/ 114300 w 334963"/>
                <a:gd name="connsiteY33" fmla="*/ 233556 h 305176"/>
                <a:gd name="connsiteX34" fmla="*/ 128781 w 334963"/>
                <a:gd name="connsiteY34" fmla="*/ 219451 h 305176"/>
                <a:gd name="connsiteX35" fmla="*/ 266120 w 334963"/>
                <a:gd name="connsiteY35" fmla="*/ 168353 h 305176"/>
                <a:gd name="connsiteX36" fmla="*/ 305614 w 334963"/>
                <a:gd name="connsiteY36" fmla="*/ 198019 h 305176"/>
                <a:gd name="connsiteX37" fmla="*/ 306930 w 334963"/>
                <a:gd name="connsiteY37" fmla="*/ 205758 h 305176"/>
                <a:gd name="connsiteX38" fmla="*/ 301664 w 334963"/>
                <a:gd name="connsiteY38" fmla="*/ 208338 h 305176"/>
                <a:gd name="connsiteX39" fmla="*/ 299032 w 334963"/>
                <a:gd name="connsiteY39" fmla="*/ 207048 h 305176"/>
                <a:gd name="connsiteX40" fmla="*/ 259538 w 334963"/>
                <a:gd name="connsiteY40" fmla="*/ 178672 h 305176"/>
                <a:gd name="connsiteX41" fmla="*/ 258221 w 334963"/>
                <a:gd name="connsiteY41" fmla="*/ 169643 h 305176"/>
                <a:gd name="connsiteX42" fmla="*/ 266120 w 334963"/>
                <a:gd name="connsiteY42" fmla="*/ 168353 h 305176"/>
                <a:gd name="connsiteX43" fmla="*/ 75093 w 334963"/>
                <a:gd name="connsiteY43" fmla="*/ 166503 h 305176"/>
                <a:gd name="connsiteX44" fmla="*/ 83067 w 334963"/>
                <a:gd name="connsiteY44" fmla="*/ 167810 h 305176"/>
                <a:gd name="connsiteX45" fmla="*/ 81738 w 334963"/>
                <a:gd name="connsiteY45" fmla="*/ 175654 h 305176"/>
                <a:gd name="connsiteX46" fmla="*/ 39208 w 334963"/>
                <a:gd name="connsiteY46" fmla="*/ 207031 h 305176"/>
                <a:gd name="connsiteX47" fmla="*/ 35221 w 334963"/>
                <a:gd name="connsiteY47" fmla="*/ 208338 h 305176"/>
                <a:gd name="connsiteX48" fmla="*/ 31233 w 334963"/>
                <a:gd name="connsiteY48" fmla="*/ 205723 h 305176"/>
                <a:gd name="connsiteX49" fmla="*/ 32562 w 334963"/>
                <a:gd name="connsiteY49" fmla="*/ 197879 h 305176"/>
                <a:gd name="connsiteX50" fmla="*/ 75093 w 334963"/>
                <a:gd name="connsiteY50" fmla="*/ 166503 h 305176"/>
                <a:gd name="connsiteX51" fmla="*/ 284569 w 334963"/>
                <a:gd name="connsiteY51" fmla="*/ 98801 h 305176"/>
                <a:gd name="connsiteX52" fmla="*/ 329795 w 334963"/>
                <a:gd name="connsiteY52" fmla="*/ 98801 h 305176"/>
                <a:gd name="connsiteX53" fmla="*/ 334963 w 334963"/>
                <a:gd name="connsiteY53" fmla="*/ 104975 h 305176"/>
                <a:gd name="connsiteX54" fmla="*/ 329795 w 334963"/>
                <a:gd name="connsiteY54" fmla="*/ 109914 h 305176"/>
                <a:gd name="connsiteX55" fmla="*/ 284569 w 334963"/>
                <a:gd name="connsiteY55" fmla="*/ 109914 h 305176"/>
                <a:gd name="connsiteX56" fmla="*/ 279400 w 334963"/>
                <a:gd name="connsiteY56" fmla="*/ 104975 h 305176"/>
                <a:gd name="connsiteX57" fmla="*/ 284569 w 334963"/>
                <a:gd name="connsiteY57" fmla="*/ 98801 h 305176"/>
                <a:gd name="connsiteX58" fmla="*/ 5340 w 334963"/>
                <a:gd name="connsiteY58" fmla="*/ 98801 h 305176"/>
                <a:gd name="connsiteX59" fmla="*/ 53398 w 334963"/>
                <a:gd name="connsiteY59" fmla="*/ 98801 h 305176"/>
                <a:gd name="connsiteX60" fmla="*/ 58738 w 334963"/>
                <a:gd name="connsiteY60" fmla="*/ 104975 h 305176"/>
                <a:gd name="connsiteX61" fmla="*/ 53398 w 334963"/>
                <a:gd name="connsiteY61" fmla="*/ 109914 h 305176"/>
                <a:gd name="connsiteX62" fmla="*/ 5340 w 334963"/>
                <a:gd name="connsiteY62" fmla="*/ 109914 h 305176"/>
                <a:gd name="connsiteX63" fmla="*/ 0 w 334963"/>
                <a:gd name="connsiteY63" fmla="*/ 104975 h 305176"/>
                <a:gd name="connsiteX64" fmla="*/ 5340 w 334963"/>
                <a:gd name="connsiteY64" fmla="*/ 98801 h 305176"/>
                <a:gd name="connsiteX65" fmla="*/ 164887 w 334963"/>
                <a:gd name="connsiteY65" fmla="*/ 36888 h 305176"/>
                <a:gd name="connsiteX66" fmla="*/ 171451 w 334963"/>
                <a:gd name="connsiteY66" fmla="*/ 43604 h 305176"/>
                <a:gd name="connsiteX67" fmla="*/ 164887 w 334963"/>
                <a:gd name="connsiteY67" fmla="*/ 48977 h 305176"/>
                <a:gd name="connsiteX68" fmla="*/ 115003 w 334963"/>
                <a:gd name="connsiteY68" fmla="*/ 100022 h 305176"/>
                <a:gd name="connsiteX69" fmla="*/ 109752 w 334963"/>
                <a:gd name="connsiteY69" fmla="*/ 106738 h 305176"/>
                <a:gd name="connsiteX70" fmla="*/ 103188 w 334963"/>
                <a:gd name="connsiteY70" fmla="*/ 100022 h 305176"/>
                <a:gd name="connsiteX71" fmla="*/ 164887 w 334963"/>
                <a:gd name="connsiteY71" fmla="*/ 36888 h 305176"/>
                <a:gd name="connsiteX72" fmla="*/ 169069 w 334963"/>
                <a:gd name="connsiteY72" fmla="*/ 9901 h 305176"/>
                <a:gd name="connsiteX73" fmla="*/ 258763 w 334963"/>
                <a:gd name="connsiteY73" fmla="*/ 99286 h 305176"/>
                <a:gd name="connsiteX74" fmla="*/ 240297 w 334963"/>
                <a:gd name="connsiteY74" fmla="*/ 154495 h 305176"/>
                <a:gd name="connsiteX75" fmla="*/ 221830 w 334963"/>
                <a:gd name="connsiteY75" fmla="*/ 208389 h 305176"/>
                <a:gd name="connsiteX76" fmla="*/ 217873 w 334963"/>
                <a:gd name="connsiteY76" fmla="*/ 214962 h 305176"/>
                <a:gd name="connsiteX77" fmla="*/ 211278 w 334963"/>
                <a:gd name="connsiteY77" fmla="*/ 212333 h 305176"/>
                <a:gd name="connsiteX78" fmla="*/ 231064 w 334963"/>
                <a:gd name="connsiteY78" fmla="*/ 147923 h 305176"/>
                <a:gd name="connsiteX79" fmla="*/ 248211 w 334963"/>
                <a:gd name="connsiteY79" fmla="*/ 99286 h 305176"/>
                <a:gd name="connsiteX80" fmla="*/ 169069 w 334963"/>
                <a:gd name="connsiteY80" fmla="*/ 21731 h 305176"/>
                <a:gd name="connsiteX81" fmla="*/ 89927 w 334963"/>
                <a:gd name="connsiteY81" fmla="*/ 99286 h 305176"/>
                <a:gd name="connsiteX82" fmla="*/ 107075 w 334963"/>
                <a:gd name="connsiteY82" fmla="*/ 146608 h 305176"/>
                <a:gd name="connsiteX83" fmla="*/ 107075 w 334963"/>
                <a:gd name="connsiteY83" fmla="*/ 147923 h 305176"/>
                <a:gd name="connsiteX84" fmla="*/ 128179 w 334963"/>
                <a:gd name="connsiteY84" fmla="*/ 212333 h 305176"/>
                <a:gd name="connsiteX85" fmla="*/ 122903 w 334963"/>
                <a:gd name="connsiteY85" fmla="*/ 216276 h 305176"/>
                <a:gd name="connsiteX86" fmla="*/ 120265 w 334963"/>
                <a:gd name="connsiteY86" fmla="*/ 214962 h 305176"/>
                <a:gd name="connsiteX87" fmla="*/ 117627 w 334963"/>
                <a:gd name="connsiteY87" fmla="*/ 207075 h 305176"/>
                <a:gd name="connsiteX88" fmla="*/ 97842 w 334963"/>
                <a:gd name="connsiteY88" fmla="*/ 154495 h 305176"/>
                <a:gd name="connsiteX89" fmla="*/ 79375 w 334963"/>
                <a:gd name="connsiteY89" fmla="*/ 99286 h 305176"/>
                <a:gd name="connsiteX90" fmla="*/ 169069 w 334963"/>
                <a:gd name="connsiteY90" fmla="*/ 9901 h 305176"/>
                <a:gd name="connsiteX91" fmla="*/ 39107 w 334963"/>
                <a:gd name="connsiteY91" fmla="*/ 1482 h 305176"/>
                <a:gd name="connsiteX92" fmla="*/ 79917 w 334963"/>
                <a:gd name="connsiteY92" fmla="*/ 31115 h 305176"/>
                <a:gd name="connsiteX93" fmla="*/ 81234 w 334963"/>
                <a:gd name="connsiteY93" fmla="*/ 40544 h 305176"/>
                <a:gd name="connsiteX94" fmla="*/ 75968 w 334963"/>
                <a:gd name="connsiteY94" fmla="*/ 43238 h 305176"/>
                <a:gd name="connsiteX95" fmla="*/ 72019 w 334963"/>
                <a:gd name="connsiteY95" fmla="*/ 41891 h 305176"/>
                <a:gd name="connsiteX96" fmla="*/ 32525 w 334963"/>
                <a:gd name="connsiteY96" fmla="*/ 10911 h 305176"/>
                <a:gd name="connsiteX97" fmla="*/ 31208 w 334963"/>
                <a:gd name="connsiteY97" fmla="*/ 2829 h 305176"/>
                <a:gd name="connsiteX98" fmla="*/ 39107 w 334963"/>
                <a:gd name="connsiteY98" fmla="*/ 1482 h 305176"/>
                <a:gd name="connsiteX99" fmla="*/ 299086 w 334963"/>
                <a:gd name="connsiteY99" fmla="*/ 1451 h 305176"/>
                <a:gd name="connsiteX100" fmla="*/ 306944 w 334963"/>
                <a:gd name="connsiteY100" fmla="*/ 2782 h 305176"/>
                <a:gd name="connsiteX101" fmla="*/ 305634 w 334963"/>
                <a:gd name="connsiteY101" fmla="*/ 10771 h 305176"/>
                <a:gd name="connsiteX102" fmla="*/ 267653 w 334963"/>
                <a:gd name="connsiteY102" fmla="*/ 38732 h 305176"/>
                <a:gd name="connsiteX103" fmla="*/ 265033 w 334963"/>
                <a:gd name="connsiteY103" fmla="*/ 40063 h 305176"/>
                <a:gd name="connsiteX104" fmla="*/ 259795 w 334963"/>
                <a:gd name="connsiteY104" fmla="*/ 37400 h 305176"/>
                <a:gd name="connsiteX105" fmla="*/ 261104 w 334963"/>
                <a:gd name="connsiteY105" fmla="*/ 29411 h 3051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Lst>
              <a:rect l="l" t="t" r="r" b="b"/>
              <a:pathLst>
                <a:path w="334963" h="305176">
                  <a:moveTo>
                    <a:pt x="138332" y="262313"/>
                  </a:moveTo>
                  <a:cubicBezTo>
                    <a:pt x="140960" y="262313"/>
                    <a:pt x="143587" y="264992"/>
                    <a:pt x="143587" y="267671"/>
                  </a:cubicBezTo>
                  <a:cubicBezTo>
                    <a:pt x="143587" y="267671"/>
                    <a:pt x="143587" y="267671"/>
                    <a:pt x="143587" y="279726"/>
                  </a:cubicBezTo>
                  <a:cubicBezTo>
                    <a:pt x="143587" y="279726"/>
                    <a:pt x="143587" y="279726"/>
                    <a:pt x="169863" y="291781"/>
                  </a:cubicBezTo>
                  <a:cubicBezTo>
                    <a:pt x="169863" y="291781"/>
                    <a:pt x="169863" y="291781"/>
                    <a:pt x="196139" y="279726"/>
                  </a:cubicBezTo>
                  <a:cubicBezTo>
                    <a:pt x="196139" y="279726"/>
                    <a:pt x="196139" y="279726"/>
                    <a:pt x="196139" y="267671"/>
                  </a:cubicBezTo>
                  <a:cubicBezTo>
                    <a:pt x="196139" y="264992"/>
                    <a:pt x="198767" y="262313"/>
                    <a:pt x="201394" y="262313"/>
                  </a:cubicBezTo>
                  <a:cubicBezTo>
                    <a:pt x="205336" y="262313"/>
                    <a:pt x="207963" y="264992"/>
                    <a:pt x="207963" y="267671"/>
                  </a:cubicBezTo>
                  <a:cubicBezTo>
                    <a:pt x="207963" y="267671"/>
                    <a:pt x="207963" y="267671"/>
                    <a:pt x="207963" y="283745"/>
                  </a:cubicBezTo>
                  <a:cubicBezTo>
                    <a:pt x="207963" y="285084"/>
                    <a:pt x="206649" y="287763"/>
                    <a:pt x="204022" y="289102"/>
                  </a:cubicBezTo>
                  <a:cubicBezTo>
                    <a:pt x="204022" y="289102"/>
                    <a:pt x="204022" y="289102"/>
                    <a:pt x="172491" y="303837"/>
                  </a:cubicBezTo>
                  <a:cubicBezTo>
                    <a:pt x="171177" y="303837"/>
                    <a:pt x="171177" y="305176"/>
                    <a:pt x="169863" y="305176"/>
                  </a:cubicBezTo>
                  <a:cubicBezTo>
                    <a:pt x="168549" y="305176"/>
                    <a:pt x="168549" y="303837"/>
                    <a:pt x="167236" y="303837"/>
                  </a:cubicBezTo>
                  <a:cubicBezTo>
                    <a:pt x="167236" y="303837"/>
                    <a:pt x="167236" y="303837"/>
                    <a:pt x="135705" y="289102"/>
                  </a:cubicBezTo>
                  <a:cubicBezTo>
                    <a:pt x="133077" y="287763"/>
                    <a:pt x="131763" y="286423"/>
                    <a:pt x="131763" y="283745"/>
                  </a:cubicBezTo>
                  <a:cubicBezTo>
                    <a:pt x="131763" y="283745"/>
                    <a:pt x="131763" y="283745"/>
                    <a:pt x="131763" y="267671"/>
                  </a:cubicBezTo>
                  <a:cubicBezTo>
                    <a:pt x="131763" y="264992"/>
                    <a:pt x="134391" y="262313"/>
                    <a:pt x="138332" y="262313"/>
                  </a:cubicBezTo>
                  <a:close/>
                  <a:moveTo>
                    <a:pt x="128043" y="230563"/>
                  </a:moveTo>
                  <a:cubicBezTo>
                    <a:pt x="126728" y="230563"/>
                    <a:pt x="125413" y="231952"/>
                    <a:pt x="125413" y="233341"/>
                  </a:cubicBezTo>
                  <a:cubicBezTo>
                    <a:pt x="125413" y="233341"/>
                    <a:pt x="125413" y="233341"/>
                    <a:pt x="125413" y="238898"/>
                  </a:cubicBezTo>
                  <a:cubicBezTo>
                    <a:pt x="125413" y="240287"/>
                    <a:pt x="126728" y="241676"/>
                    <a:pt x="128043" y="241676"/>
                  </a:cubicBezTo>
                  <a:cubicBezTo>
                    <a:pt x="128043" y="241676"/>
                    <a:pt x="128043" y="241676"/>
                    <a:pt x="206922" y="241676"/>
                  </a:cubicBezTo>
                  <a:cubicBezTo>
                    <a:pt x="208237" y="241676"/>
                    <a:pt x="209551" y="240287"/>
                    <a:pt x="209551" y="238898"/>
                  </a:cubicBezTo>
                  <a:cubicBezTo>
                    <a:pt x="209551" y="238898"/>
                    <a:pt x="209551" y="238898"/>
                    <a:pt x="209551" y="233341"/>
                  </a:cubicBezTo>
                  <a:cubicBezTo>
                    <a:pt x="209551" y="231952"/>
                    <a:pt x="208237" y="230563"/>
                    <a:pt x="206922" y="230563"/>
                  </a:cubicBezTo>
                  <a:cubicBezTo>
                    <a:pt x="206922" y="230563"/>
                    <a:pt x="206922" y="230563"/>
                    <a:pt x="128043" y="230563"/>
                  </a:cubicBezTo>
                  <a:close/>
                  <a:moveTo>
                    <a:pt x="128781" y="219451"/>
                  </a:moveTo>
                  <a:cubicBezTo>
                    <a:pt x="128781" y="219451"/>
                    <a:pt x="128781" y="219451"/>
                    <a:pt x="207769" y="219451"/>
                  </a:cubicBezTo>
                  <a:cubicBezTo>
                    <a:pt x="215668" y="219451"/>
                    <a:pt x="222250" y="225862"/>
                    <a:pt x="222250" y="233556"/>
                  </a:cubicBezTo>
                  <a:cubicBezTo>
                    <a:pt x="222250" y="233556"/>
                    <a:pt x="222250" y="233556"/>
                    <a:pt x="222250" y="238684"/>
                  </a:cubicBezTo>
                  <a:cubicBezTo>
                    <a:pt x="222250" y="246378"/>
                    <a:pt x="215668" y="252789"/>
                    <a:pt x="207769" y="252789"/>
                  </a:cubicBezTo>
                  <a:cubicBezTo>
                    <a:pt x="207769" y="252789"/>
                    <a:pt x="207769" y="252789"/>
                    <a:pt x="128781" y="252789"/>
                  </a:cubicBezTo>
                  <a:cubicBezTo>
                    <a:pt x="120883" y="252789"/>
                    <a:pt x="114300" y="246378"/>
                    <a:pt x="114300" y="238684"/>
                  </a:cubicBezTo>
                  <a:cubicBezTo>
                    <a:pt x="114300" y="238684"/>
                    <a:pt x="114300" y="238684"/>
                    <a:pt x="114300" y="233556"/>
                  </a:cubicBezTo>
                  <a:cubicBezTo>
                    <a:pt x="114300" y="225862"/>
                    <a:pt x="120883" y="219451"/>
                    <a:pt x="128781" y="219451"/>
                  </a:cubicBezTo>
                  <a:close/>
                  <a:moveTo>
                    <a:pt x="266120" y="168353"/>
                  </a:moveTo>
                  <a:cubicBezTo>
                    <a:pt x="266120" y="168353"/>
                    <a:pt x="266120" y="168353"/>
                    <a:pt x="305614" y="198019"/>
                  </a:cubicBezTo>
                  <a:cubicBezTo>
                    <a:pt x="308247" y="199309"/>
                    <a:pt x="309563" y="203179"/>
                    <a:pt x="306930" y="205758"/>
                  </a:cubicBezTo>
                  <a:cubicBezTo>
                    <a:pt x="305614" y="207048"/>
                    <a:pt x="304297" y="208338"/>
                    <a:pt x="301664" y="208338"/>
                  </a:cubicBezTo>
                  <a:cubicBezTo>
                    <a:pt x="301664" y="208338"/>
                    <a:pt x="300348" y="208338"/>
                    <a:pt x="299032" y="207048"/>
                  </a:cubicBezTo>
                  <a:cubicBezTo>
                    <a:pt x="299032" y="207048"/>
                    <a:pt x="299032" y="207048"/>
                    <a:pt x="259538" y="178672"/>
                  </a:cubicBezTo>
                  <a:cubicBezTo>
                    <a:pt x="256905" y="176092"/>
                    <a:pt x="255588" y="172222"/>
                    <a:pt x="258221" y="169643"/>
                  </a:cubicBezTo>
                  <a:cubicBezTo>
                    <a:pt x="259538" y="167063"/>
                    <a:pt x="263487" y="167063"/>
                    <a:pt x="266120" y="168353"/>
                  </a:cubicBezTo>
                  <a:close/>
                  <a:moveTo>
                    <a:pt x="75093" y="166503"/>
                  </a:moveTo>
                  <a:cubicBezTo>
                    <a:pt x="77751" y="163888"/>
                    <a:pt x="81738" y="165195"/>
                    <a:pt x="83067" y="167810"/>
                  </a:cubicBezTo>
                  <a:cubicBezTo>
                    <a:pt x="85725" y="170425"/>
                    <a:pt x="84396" y="174347"/>
                    <a:pt x="81738" y="175654"/>
                  </a:cubicBezTo>
                  <a:cubicBezTo>
                    <a:pt x="81738" y="175654"/>
                    <a:pt x="81738" y="175654"/>
                    <a:pt x="39208" y="207031"/>
                  </a:cubicBezTo>
                  <a:cubicBezTo>
                    <a:pt x="37879" y="208338"/>
                    <a:pt x="36550" y="208338"/>
                    <a:pt x="35221" y="208338"/>
                  </a:cubicBezTo>
                  <a:cubicBezTo>
                    <a:pt x="33892" y="208338"/>
                    <a:pt x="31233" y="207031"/>
                    <a:pt x="31233" y="205723"/>
                  </a:cubicBezTo>
                  <a:cubicBezTo>
                    <a:pt x="28575" y="203109"/>
                    <a:pt x="29904" y="199187"/>
                    <a:pt x="32562" y="197879"/>
                  </a:cubicBezTo>
                  <a:cubicBezTo>
                    <a:pt x="32562" y="197879"/>
                    <a:pt x="32562" y="197879"/>
                    <a:pt x="75093" y="166503"/>
                  </a:cubicBezTo>
                  <a:close/>
                  <a:moveTo>
                    <a:pt x="284569" y="98801"/>
                  </a:moveTo>
                  <a:cubicBezTo>
                    <a:pt x="284569" y="98801"/>
                    <a:pt x="284569" y="98801"/>
                    <a:pt x="329795" y="98801"/>
                  </a:cubicBezTo>
                  <a:cubicBezTo>
                    <a:pt x="332379" y="98801"/>
                    <a:pt x="334963" y="101271"/>
                    <a:pt x="334963" y="104975"/>
                  </a:cubicBezTo>
                  <a:cubicBezTo>
                    <a:pt x="334963" y="107444"/>
                    <a:pt x="332379" y="109914"/>
                    <a:pt x="329795" y="109914"/>
                  </a:cubicBezTo>
                  <a:cubicBezTo>
                    <a:pt x="329795" y="109914"/>
                    <a:pt x="329795" y="109914"/>
                    <a:pt x="284569" y="109914"/>
                  </a:cubicBezTo>
                  <a:cubicBezTo>
                    <a:pt x="281985" y="109914"/>
                    <a:pt x="279400" y="107444"/>
                    <a:pt x="279400" y="104975"/>
                  </a:cubicBezTo>
                  <a:cubicBezTo>
                    <a:pt x="279400" y="101271"/>
                    <a:pt x="281985" y="98801"/>
                    <a:pt x="284569" y="98801"/>
                  </a:cubicBezTo>
                  <a:close/>
                  <a:moveTo>
                    <a:pt x="5340" y="98801"/>
                  </a:moveTo>
                  <a:cubicBezTo>
                    <a:pt x="5340" y="98801"/>
                    <a:pt x="5340" y="98801"/>
                    <a:pt x="53398" y="98801"/>
                  </a:cubicBezTo>
                  <a:cubicBezTo>
                    <a:pt x="56068" y="98801"/>
                    <a:pt x="58738" y="101271"/>
                    <a:pt x="58738" y="104975"/>
                  </a:cubicBezTo>
                  <a:cubicBezTo>
                    <a:pt x="58738" y="107444"/>
                    <a:pt x="56068" y="109914"/>
                    <a:pt x="53398" y="109914"/>
                  </a:cubicBezTo>
                  <a:cubicBezTo>
                    <a:pt x="53398" y="109914"/>
                    <a:pt x="53398" y="109914"/>
                    <a:pt x="5340" y="109914"/>
                  </a:cubicBezTo>
                  <a:cubicBezTo>
                    <a:pt x="2670" y="109914"/>
                    <a:pt x="0" y="107444"/>
                    <a:pt x="0" y="104975"/>
                  </a:cubicBezTo>
                  <a:cubicBezTo>
                    <a:pt x="0" y="101271"/>
                    <a:pt x="2670" y="98801"/>
                    <a:pt x="5340" y="98801"/>
                  </a:cubicBezTo>
                  <a:close/>
                  <a:moveTo>
                    <a:pt x="164887" y="36888"/>
                  </a:moveTo>
                  <a:cubicBezTo>
                    <a:pt x="168826" y="36888"/>
                    <a:pt x="171451" y="40918"/>
                    <a:pt x="171451" y="43604"/>
                  </a:cubicBezTo>
                  <a:cubicBezTo>
                    <a:pt x="171451" y="46291"/>
                    <a:pt x="168826" y="48977"/>
                    <a:pt x="164887" y="48977"/>
                  </a:cubicBezTo>
                  <a:cubicBezTo>
                    <a:pt x="137320" y="48977"/>
                    <a:pt x="115003" y="71813"/>
                    <a:pt x="115003" y="100022"/>
                  </a:cubicBezTo>
                  <a:cubicBezTo>
                    <a:pt x="115003" y="104051"/>
                    <a:pt x="112377" y="106738"/>
                    <a:pt x="109752" y="106738"/>
                  </a:cubicBezTo>
                  <a:cubicBezTo>
                    <a:pt x="105814" y="106738"/>
                    <a:pt x="103188" y="104051"/>
                    <a:pt x="103188" y="100022"/>
                  </a:cubicBezTo>
                  <a:cubicBezTo>
                    <a:pt x="103188" y="65097"/>
                    <a:pt x="130756" y="36888"/>
                    <a:pt x="164887" y="36888"/>
                  </a:cubicBezTo>
                  <a:close/>
                  <a:moveTo>
                    <a:pt x="169069" y="9901"/>
                  </a:moveTo>
                  <a:cubicBezTo>
                    <a:pt x="219192" y="9901"/>
                    <a:pt x="258763" y="50650"/>
                    <a:pt x="258763" y="99286"/>
                  </a:cubicBezTo>
                  <a:cubicBezTo>
                    <a:pt x="258763" y="120318"/>
                    <a:pt x="253487" y="138721"/>
                    <a:pt x="240297" y="154495"/>
                  </a:cubicBezTo>
                  <a:cubicBezTo>
                    <a:pt x="215235" y="189986"/>
                    <a:pt x="221830" y="207075"/>
                    <a:pt x="221830" y="208389"/>
                  </a:cubicBezTo>
                  <a:cubicBezTo>
                    <a:pt x="223149" y="211018"/>
                    <a:pt x="221830" y="213647"/>
                    <a:pt x="217873" y="214962"/>
                  </a:cubicBezTo>
                  <a:cubicBezTo>
                    <a:pt x="215235" y="216276"/>
                    <a:pt x="212597" y="214962"/>
                    <a:pt x="211278" y="212333"/>
                  </a:cubicBezTo>
                  <a:cubicBezTo>
                    <a:pt x="209959" y="211018"/>
                    <a:pt x="200726" y="188672"/>
                    <a:pt x="231064" y="147923"/>
                  </a:cubicBezTo>
                  <a:cubicBezTo>
                    <a:pt x="241616" y="133463"/>
                    <a:pt x="248211" y="117689"/>
                    <a:pt x="248211" y="99286"/>
                  </a:cubicBezTo>
                  <a:cubicBezTo>
                    <a:pt x="248211" y="55908"/>
                    <a:pt x="212597" y="21731"/>
                    <a:pt x="169069" y="21731"/>
                  </a:cubicBezTo>
                  <a:cubicBezTo>
                    <a:pt x="125541" y="21731"/>
                    <a:pt x="89927" y="55908"/>
                    <a:pt x="89927" y="99286"/>
                  </a:cubicBezTo>
                  <a:cubicBezTo>
                    <a:pt x="89927" y="116375"/>
                    <a:pt x="96523" y="133463"/>
                    <a:pt x="107075" y="146608"/>
                  </a:cubicBezTo>
                  <a:cubicBezTo>
                    <a:pt x="107075" y="147923"/>
                    <a:pt x="107075" y="147923"/>
                    <a:pt x="107075" y="147923"/>
                  </a:cubicBezTo>
                  <a:cubicBezTo>
                    <a:pt x="137413" y="189986"/>
                    <a:pt x="129498" y="211018"/>
                    <a:pt x="128179" y="212333"/>
                  </a:cubicBezTo>
                  <a:cubicBezTo>
                    <a:pt x="126860" y="214962"/>
                    <a:pt x="124222" y="216276"/>
                    <a:pt x="122903" y="216276"/>
                  </a:cubicBezTo>
                  <a:cubicBezTo>
                    <a:pt x="121584" y="216276"/>
                    <a:pt x="120265" y="216276"/>
                    <a:pt x="120265" y="214962"/>
                  </a:cubicBezTo>
                  <a:cubicBezTo>
                    <a:pt x="117627" y="213647"/>
                    <a:pt x="116308" y="211018"/>
                    <a:pt x="117627" y="207075"/>
                  </a:cubicBezTo>
                  <a:cubicBezTo>
                    <a:pt x="117627" y="207075"/>
                    <a:pt x="124222" y="191301"/>
                    <a:pt x="97842" y="154495"/>
                  </a:cubicBezTo>
                  <a:cubicBezTo>
                    <a:pt x="84651" y="138721"/>
                    <a:pt x="79375" y="120318"/>
                    <a:pt x="79375" y="99286"/>
                  </a:cubicBezTo>
                  <a:cubicBezTo>
                    <a:pt x="79375" y="50650"/>
                    <a:pt x="118946" y="9901"/>
                    <a:pt x="169069" y="9901"/>
                  </a:cubicBezTo>
                  <a:close/>
                  <a:moveTo>
                    <a:pt x="39107" y="1482"/>
                  </a:moveTo>
                  <a:cubicBezTo>
                    <a:pt x="39107" y="1482"/>
                    <a:pt x="39107" y="1482"/>
                    <a:pt x="79917" y="31115"/>
                  </a:cubicBezTo>
                  <a:cubicBezTo>
                    <a:pt x="82550" y="33809"/>
                    <a:pt x="82550" y="37850"/>
                    <a:pt x="81234" y="40544"/>
                  </a:cubicBezTo>
                  <a:cubicBezTo>
                    <a:pt x="79917" y="41891"/>
                    <a:pt x="78601" y="43238"/>
                    <a:pt x="75968" y="43238"/>
                  </a:cubicBezTo>
                  <a:cubicBezTo>
                    <a:pt x="74651" y="43238"/>
                    <a:pt x="73335" y="41891"/>
                    <a:pt x="72019" y="41891"/>
                  </a:cubicBezTo>
                  <a:lnTo>
                    <a:pt x="32525" y="10911"/>
                  </a:lnTo>
                  <a:cubicBezTo>
                    <a:pt x="29892" y="8217"/>
                    <a:pt x="28575" y="5523"/>
                    <a:pt x="31208" y="2829"/>
                  </a:cubicBezTo>
                  <a:cubicBezTo>
                    <a:pt x="32525" y="135"/>
                    <a:pt x="36474" y="-1212"/>
                    <a:pt x="39107" y="1482"/>
                  </a:cubicBezTo>
                  <a:close/>
                  <a:moveTo>
                    <a:pt x="299086" y="1451"/>
                  </a:moveTo>
                  <a:cubicBezTo>
                    <a:pt x="301705" y="-1212"/>
                    <a:pt x="305634" y="119"/>
                    <a:pt x="306944" y="2782"/>
                  </a:cubicBezTo>
                  <a:cubicBezTo>
                    <a:pt x="309563" y="5445"/>
                    <a:pt x="308254" y="8108"/>
                    <a:pt x="305634" y="10771"/>
                  </a:cubicBezTo>
                  <a:cubicBezTo>
                    <a:pt x="305634" y="10771"/>
                    <a:pt x="305634" y="10771"/>
                    <a:pt x="267653" y="38732"/>
                  </a:cubicBezTo>
                  <a:cubicBezTo>
                    <a:pt x="266343" y="40063"/>
                    <a:pt x="265033" y="40063"/>
                    <a:pt x="265033" y="40063"/>
                  </a:cubicBezTo>
                  <a:cubicBezTo>
                    <a:pt x="262414" y="40063"/>
                    <a:pt x="261104" y="38732"/>
                    <a:pt x="259795" y="37400"/>
                  </a:cubicBezTo>
                  <a:cubicBezTo>
                    <a:pt x="257175" y="34737"/>
                    <a:pt x="258485" y="30743"/>
                    <a:pt x="261104" y="29411"/>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8580" tIns="34290" rIns="68580" bIns="34290" numCol="1" spcCol="0" rtlCol="0" fromWordArt="0" anchor="ctr" anchorCtr="0" forceAA="0" compatLnSpc="1">
              <a:prstTxWarp prst="textNoShape">
                <a:avLst/>
              </a:prstTxWarp>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1350">
                <a:solidFill>
                  <a:schemeClr val="tx1">
                    <a:lumMod val="65000"/>
                    <a:lumOff val="35000"/>
                  </a:schemeClr>
                </a:solidFill>
                <a:cs typeface="+mn-ea"/>
                <a:sym typeface="+mn-lt"/>
              </a:endParaRPr>
            </a:p>
          </p:txBody>
        </p:sp>
      </p:grpSp>
      <p:grpSp>
        <p:nvGrpSpPr>
          <p:cNvPr id="28" name="组合 27"/>
          <p:cNvGrpSpPr/>
          <p:nvPr/>
        </p:nvGrpSpPr>
        <p:grpSpPr>
          <a:xfrm>
            <a:off x="814679" y="1922746"/>
            <a:ext cx="655806" cy="655806"/>
            <a:chOff x="1336777" y="2215111"/>
            <a:chExt cx="1103576" cy="1103576"/>
          </a:xfrm>
        </p:grpSpPr>
        <p:sp>
          <p:nvSpPr>
            <p:cNvPr id="29" name="椭圆 28"/>
            <p:cNvSpPr/>
            <p:nvPr/>
          </p:nvSpPr>
          <p:spPr>
            <a:xfrm>
              <a:off x="1336777" y="2215111"/>
              <a:ext cx="1103576" cy="1103576"/>
            </a:xfrm>
            <a:prstGeom prst="ellipse">
              <a:avLst/>
            </a:prstGeom>
            <a:solidFill>
              <a:srgbClr val="033E78"/>
            </a:solidFill>
            <a:ln>
              <a:noFill/>
            </a:ln>
            <a:effectLst>
              <a:outerShdw blurRad="635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8580" tIns="34290" rIns="68580" bIns="34290" numCol="1" spcCol="0" rtlCol="0" fromWordArt="0" anchor="ctr" anchorCtr="0" forceAA="0" compatLnSpc="1">
              <a:prstTxWarp prst="textNoShape">
                <a:avLst/>
              </a:prstTxWarp>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1350" dirty="0">
                <a:solidFill>
                  <a:schemeClr val="tx1">
                    <a:lumMod val="65000"/>
                    <a:lumOff val="35000"/>
                  </a:schemeClr>
                </a:solidFill>
                <a:cs typeface="+mn-ea"/>
                <a:sym typeface="+mn-lt"/>
              </a:endParaRPr>
            </a:p>
          </p:txBody>
        </p:sp>
        <p:sp>
          <p:nvSpPr>
            <p:cNvPr id="30" name="椭圆 20"/>
            <p:cNvSpPr/>
            <p:nvPr/>
          </p:nvSpPr>
          <p:spPr>
            <a:xfrm>
              <a:off x="1684301" y="2569575"/>
              <a:ext cx="408528" cy="408528"/>
            </a:xfrm>
            <a:custGeom>
              <a:avLst/>
              <a:gdLst>
                <a:gd name="connsiteX0" fmla="*/ 157638 w 338138"/>
                <a:gd name="connsiteY0" fmla="*/ 144463 h 338138"/>
                <a:gd name="connsiteX1" fmla="*/ 165544 w 338138"/>
                <a:gd name="connsiteY1" fmla="*/ 148443 h 338138"/>
                <a:gd name="connsiteX2" fmla="*/ 249865 w 338138"/>
                <a:gd name="connsiteY2" fmla="*/ 233341 h 338138"/>
                <a:gd name="connsiteX3" fmla="*/ 280167 w 338138"/>
                <a:gd name="connsiteY3" fmla="*/ 232015 h 338138"/>
                <a:gd name="connsiteX4" fmla="*/ 286755 w 338138"/>
                <a:gd name="connsiteY4" fmla="*/ 234668 h 338138"/>
                <a:gd name="connsiteX5" fmla="*/ 335503 w 338138"/>
                <a:gd name="connsiteY5" fmla="*/ 283750 h 338138"/>
                <a:gd name="connsiteX6" fmla="*/ 338138 w 338138"/>
                <a:gd name="connsiteY6" fmla="*/ 293036 h 338138"/>
                <a:gd name="connsiteX7" fmla="*/ 330233 w 338138"/>
                <a:gd name="connsiteY7" fmla="*/ 298342 h 338138"/>
                <a:gd name="connsiteX8" fmla="*/ 311788 w 338138"/>
                <a:gd name="connsiteY8" fmla="*/ 303648 h 338138"/>
                <a:gd name="connsiteX9" fmla="*/ 303883 w 338138"/>
                <a:gd name="connsiteY9" fmla="*/ 310281 h 338138"/>
                <a:gd name="connsiteX10" fmla="*/ 299930 w 338138"/>
                <a:gd name="connsiteY10" fmla="*/ 331505 h 338138"/>
                <a:gd name="connsiteX11" fmla="*/ 293343 w 338138"/>
                <a:gd name="connsiteY11" fmla="*/ 338138 h 338138"/>
                <a:gd name="connsiteX12" fmla="*/ 290708 w 338138"/>
                <a:gd name="connsiteY12" fmla="*/ 338138 h 338138"/>
                <a:gd name="connsiteX13" fmla="*/ 284120 w 338138"/>
                <a:gd name="connsiteY13" fmla="*/ 335485 h 338138"/>
                <a:gd name="connsiteX14" fmla="*/ 235372 w 338138"/>
                <a:gd name="connsiteY14" fmla="*/ 286403 h 338138"/>
                <a:gd name="connsiteX15" fmla="*/ 232737 w 338138"/>
                <a:gd name="connsiteY15" fmla="*/ 279770 h 338138"/>
                <a:gd name="connsiteX16" fmla="*/ 234054 w 338138"/>
                <a:gd name="connsiteY16" fmla="*/ 249260 h 338138"/>
                <a:gd name="connsiteX17" fmla="*/ 149733 w 338138"/>
                <a:gd name="connsiteY17" fmla="*/ 164361 h 338138"/>
                <a:gd name="connsiteX18" fmla="*/ 149733 w 338138"/>
                <a:gd name="connsiteY18" fmla="*/ 148443 h 338138"/>
                <a:gd name="connsiteX19" fmla="*/ 157638 w 338138"/>
                <a:gd name="connsiteY19" fmla="*/ 144463 h 338138"/>
                <a:gd name="connsiteX20" fmla="*/ 145922 w 338138"/>
                <a:gd name="connsiteY20" fmla="*/ 120650 h 338138"/>
                <a:gd name="connsiteX21" fmla="*/ 169863 w 338138"/>
                <a:gd name="connsiteY21" fmla="*/ 137383 h 338138"/>
                <a:gd name="connsiteX22" fmla="*/ 157893 w 338138"/>
                <a:gd name="connsiteY22" fmla="*/ 133522 h 338138"/>
                <a:gd name="connsiteX23" fmla="*/ 141931 w 338138"/>
                <a:gd name="connsiteY23" fmla="*/ 141245 h 338138"/>
                <a:gd name="connsiteX24" fmla="*/ 137941 w 338138"/>
                <a:gd name="connsiteY24" fmla="*/ 168275 h 338138"/>
                <a:gd name="connsiteX25" fmla="*/ 120650 w 338138"/>
                <a:gd name="connsiteY25" fmla="*/ 145106 h 338138"/>
                <a:gd name="connsiteX26" fmla="*/ 145922 w 338138"/>
                <a:gd name="connsiteY26" fmla="*/ 120650 h 338138"/>
                <a:gd name="connsiteX27" fmla="*/ 146051 w 338138"/>
                <a:gd name="connsiteY27" fmla="*/ 60325 h 338138"/>
                <a:gd name="connsiteX28" fmla="*/ 230188 w 338138"/>
                <a:gd name="connsiteY28" fmla="*/ 145257 h 338138"/>
                <a:gd name="connsiteX29" fmla="*/ 219671 w 338138"/>
                <a:gd name="connsiteY29" fmla="*/ 186395 h 338138"/>
                <a:gd name="connsiteX30" fmla="*/ 193378 w 338138"/>
                <a:gd name="connsiteY30" fmla="*/ 161181 h 338138"/>
                <a:gd name="connsiteX31" fmla="*/ 196007 w 338138"/>
                <a:gd name="connsiteY31" fmla="*/ 145257 h 338138"/>
                <a:gd name="connsiteX32" fmla="*/ 146051 w 338138"/>
                <a:gd name="connsiteY32" fmla="*/ 94828 h 338138"/>
                <a:gd name="connsiteX33" fmla="*/ 96094 w 338138"/>
                <a:gd name="connsiteY33" fmla="*/ 145257 h 338138"/>
                <a:gd name="connsiteX34" fmla="*/ 146051 w 338138"/>
                <a:gd name="connsiteY34" fmla="*/ 195685 h 338138"/>
                <a:gd name="connsiteX35" fmla="*/ 161827 w 338138"/>
                <a:gd name="connsiteY35" fmla="*/ 193031 h 338138"/>
                <a:gd name="connsiteX36" fmla="*/ 188119 w 338138"/>
                <a:gd name="connsiteY36" fmla="*/ 219572 h 338138"/>
                <a:gd name="connsiteX37" fmla="*/ 146051 w 338138"/>
                <a:gd name="connsiteY37" fmla="*/ 230188 h 338138"/>
                <a:gd name="connsiteX38" fmla="*/ 61913 w 338138"/>
                <a:gd name="connsiteY38" fmla="*/ 145257 h 338138"/>
                <a:gd name="connsiteX39" fmla="*/ 146051 w 338138"/>
                <a:gd name="connsiteY39" fmla="*/ 60325 h 338138"/>
                <a:gd name="connsiteX40" fmla="*/ 145257 w 338138"/>
                <a:gd name="connsiteY40" fmla="*/ 0 h 338138"/>
                <a:gd name="connsiteX41" fmla="*/ 290513 w 338138"/>
                <a:gd name="connsiteY41" fmla="*/ 145257 h 338138"/>
                <a:gd name="connsiteX42" fmla="*/ 269385 w 338138"/>
                <a:gd name="connsiteY42" fmla="*/ 221846 h 338138"/>
                <a:gd name="connsiteX43" fmla="*/ 254859 w 338138"/>
                <a:gd name="connsiteY43" fmla="*/ 221846 h 338138"/>
                <a:gd name="connsiteX44" fmla="*/ 239013 w 338138"/>
                <a:gd name="connsiteY44" fmla="*/ 206000 h 338138"/>
                <a:gd name="connsiteX45" fmla="*/ 256180 w 338138"/>
                <a:gd name="connsiteY45" fmla="*/ 145257 h 338138"/>
                <a:gd name="connsiteX46" fmla="*/ 145257 w 338138"/>
                <a:gd name="connsiteY46" fmla="*/ 34333 h 338138"/>
                <a:gd name="connsiteX47" fmla="*/ 34333 w 338138"/>
                <a:gd name="connsiteY47" fmla="*/ 145257 h 338138"/>
                <a:gd name="connsiteX48" fmla="*/ 145257 w 338138"/>
                <a:gd name="connsiteY48" fmla="*/ 256180 h 338138"/>
                <a:gd name="connsiteX49" fmla="*/ 206000 w 338138"/>
                <a:gd name="connsiteY49" fmla="*/ 239013 h 338138"/>
                <a:gd name="connsiteX50" fmla="*/ 221847 w 338138"/>
                <a:gd name="connsiteY50" fmla="*/ 254859 h 338138"/>
                <a:gd name="connsiteX51" fmla="*/ 221847 w 338138"/>
                <a:gd name="connsiteY51" fmla="*/ 269385 h 338138"/>
                <a:gd name="connsiteX52" fmla="*/ 145257 w 338138"/>
                <a:gd name="connsiteY52" fmla="*/ 290513 h 338138"/>
                <a:gd name="connsiteX53" fmla="*/ 0 w 338138"/>
                <a:gd name="connsiteY53" fmla="*/ 145257 h 338138"/>
                <a:gd name="connsiteX54" fmla="*/ 145257 w 338138"/>
                <a:gd name="connsiteY54" fmla="*/ 0 h 338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Lst>
              <a:rect l="l" t="t" r="r" b="b"/>
              <a:pathLst>
                <a:path w="338138" h="338138">
                  <a:moveTo>
                    <a:pt x="157638" y="144463"/>
                  </a:moveTo>
                  <a:cubicBezTo>
                    <a:pt x="160273" y="144463"/>
                    <a:pt x="162908" y="145790"/>
                    <a:pt x="165544" y="148443"/>
                  </a:cubicBezTo>
                  <a:cubicBezTo>
                    <a:pt x="165544" y="148443"/>
                    <a:pt x="165544" y="148443"/>
                    <a:pt x="249865" y="233341"/>
                  </a:cubicBezTo>
                  <a:cubicBezTo>
                    <a:pt x="249865" y="233341"/>
                    <a:pt x="249865" y="233341"/>
                    <a:pt x="280167" y="232015"/>
                  </a:cubicBezTo>
                  <a:cubicBezTo>
                    <a:pt x="282803" y="232015"/>
                    <a:pt x="285438" y="233341"/>
                    <a:pt x="286755" y="234668"/>
                  </a:cubicBezTo>
                  <a:cubicBezTo>
                    <a:pt x="286755" y="234668"/>
                    <a:pt x="286755" y="234668"/>
                    <a:pt x="335503" y="283750"/>
                  </a:cubicBezTo>
                  <a:cubicBezTo>
                    <a:pt x="338138" y="286403"/>
                    <a:pt x="338138" y="289056"/>
                    <a:pt x="338138" y="293036"/>
                  </a:cubicBezTo>
                  <a:cubicBezTo>
                    <a:pt x="336821" y="295689"/>
                    <a:pt x="334186" y="298342"/>
                    <a:pt x="330233" y="298342"/>
                  </a:cubicBezTo>
                  <a:cubicBezTo>
                    <a:pt x="330233" y="298342"/>
                    <a:pt x="330233" y="298342"/>
                    <a:pt x="311788" y="303648"/>
                  </a:cubicBezTo>
                  <a:cubicBezTo>
                    <a:pt x="307835" y="303648"/>
                    <a:pt x="305200" y="306301"/>
                    <a:pt x="303883" y="310281"/>
                  </a:cubicBezTo>
                  <a:cubicBezTo>
                    <a:pt x="303883" y="310281"/>
                    <a:pt x="303883" y="310281"/>
                    <a:pt x="299930" y="331505"/>
                  </a:cubicBezTo>
                  <a:cubicBezTo>
                    <a:pt x="298613" y="334158"/>
                    <a:pt x="295978" y="336812"/>
                    <a:pt x="293343" y="338138"/>
                  </a:cubicBezTo>
                  <a:cubicBezTo>
                    <a:pt x="292025" y="338138"/>
                    <a:pt x="292025" y="338138"/>
                    <a:pt x="290708" y="338138"/>
                  </a:cubicBezTo>
                  <a:cubicBezTo>
                    <a:pt x="288073" y="338138"/>
                    <a:pt x="285438" y="336812"/>
                    <a:pt x="284120" y="335485"/>
                  </a:cubicBezTo>
                  <a:cubicBezTo>
                    <a:pt x="284120" y="335485"/>
                    <a:pt x="284120" y="335485"/>
                    <a:pt x="235372" y="286403"/>
                  </a:cubicBezTo>
                  <a:cubicBezTo>
                    <a:pt x="232737" y="283750"/>
                    <a:pt x="232737" y="281097"/>
                    <a:pt x="232737" y="279770"/>
                  </a:cubicBezTo>
                  <a:cubicBezTo>
                    <a:pt x="232737" y="279770"/>
                    <a:pt x="232737" y="279770"/>
                    <a:pt x="234054" y="249260"/>
                  </a:cubicBezTo>
                  <a:cubicBezTo>
                    <a:pt x="234054" y="249260"/>
                    <a:pt x="234054" y="249260"/>
                    <a:pt x="149733" y="164361"/>
                  </a:cubicBezTo>
                  <a:cubicBezTo>
                    <a:pt x="144463" y="159055"/>
                    <a:pt x="144463" y="152422"/>
                    <a:pt x="149733" y="148443"/>
                  </a:cubicBezTo>
                  <a:cubicBezTo>
                    <a:pt x="151051" y="145790"/>
                    <a:pt x="155003" y="144463"/>
                    <a:pt x="157638" y="144463"/>
                  </a:cubicBezTo>
                  <a:close/>
                  <a:moveTo>
                    <a:pt x="145922" y="120650"/>
                  </a:moveTo>
                  <a:cubicBezTo>
                    <a:pt x="157893" y="120650"/>
                    <a:pt x="167203" y="128373"/>
                    <a:pt x="169863" y="137383"/>
                  </a:cubicBezTo>
                  <a:cubicBezTo>
                    <a:pt x="167203" y="134809"/>
                    <a:pt x="161883" y="133522"/>
                    <a:pt x="157893" y="133522"/>
                  </a:cubicBezTo>
                  <a:cubicBezTo>
                    <a:pt x="151242" y="133522"/>
                    <a:pt x="145922" y="136096"/>
                    <a:pt x="141931" y="141245"/>
                  </a:cubicBezTo>
                  <a:cubicBezTo>
                    <a:pt x="133951" y="147680"/>
                    <a:pt x="132620" y="160552"/>
                    <a:pt x="137941" y="168275"/>
                  </a:cubicBezTo>
                  <a:cubicBezTo>
                    <a:pt x="128630" y="165701"/>
                    <a:pt x="120650" y="156691"/>
                    <a:pt x="120650" y="145106"/>
                  </a:cubicBezTo>
                  <a:cubicBezTo>
                    <a:pt x="120650" y="132234"/>
                    <a:pt x="132620" y="120650"/>
                    <a:pt x="145922" y="120650"/>
                  </a:cubicBezTo>
                  <a:close/>
                  <a:moveTo>
                    <a:pt x="146051" y="60325"/>
                  </a:moveTo>
                  <a:cubicBezTo>
                    <a:pt x="192063" y="60325"/>
                    <a:pt x="230188" y="98810"/>
                    <a:pt x="230188" y="145257"/>
                  </a:cubicBezTo>
                  <a:cubicBezTo>
                    <a:pt x="230188" y="159854"/>
                    <a:pt x="226244" y="174452"/>
                    <a:pt x="219671" y="186395"/>
                  </a:cubicBezTo>
                  <a:lnTo>
                    <a:pt x="193378" y="161181"/>
                  </a:lnTo>
                  <a:cubicBezTo>
                    <a:pt x="196007" y="155873"/>
                    <a:pt x="196007" y="150565"/>
                    <a:pt x="196007" y="145257"/>
                  </a:cubicBezTo>
                  <a:cubicBezTo>
                    <a:pt x="196007" y="117388"/>
                    <a:pt x="173658" y="94828"/>
                    <a:pt x="146051" y="94828"/>
                  </a:cubicBezTo>
                  <a:cubicBezTo>
                    <a:pt x="118443" y="94828"/>
                    <a:pt x="96094" y="117388"/>
                    <a:pt x="96094" y="145257"/>
                  </a:cubicBezTo>
                  <a:cubicBezTo>
                    <a:pt x="96094" y="173125"/>
                    <a:pt x="118443" y="195685"/>
                    <a:pt x="146051" y="195685"/>
                  </a:cubicBezTo>
                  <a:cubicBezTo>
                    <a:pt x="151309" y="195685"/>
                    <a:pt x="156568" y="194358"/>
                    <a:pt x="161827" y="193031"/>
                  </a:cubicBezTo>
                  <a:cubicBezTo>
                    <a:pt x="161827" y="193031"/>
                    <a:pt x="161827" y="193031"/>
                    <a:pt x="188119" y="219572"/>
                  </a:cubicBezTo>
                  <a:cubicBezTo>
                    <a:pt x="174973" y="226207"/>
                    <a:pt x="161827" y="230188"/>
                    <a:pt x="146051" y="230188"/>
                  </a:cubicBezTo>
                  <a:cubicBezTo>
                    <a:pt x="100038" y="230188"/>
                    <a:pt x="61913" y="191703"/>
                    <a:pt x="61913" y="145257"/>
                  </a:cubicBezTo>
                  <a:cubicBezTo>
                    <a:pt x="61913" y="98810"/>
                    <a:pt x="100038" y="60325"/>
                    <a:pt x="146051" y="60325"/>
                  </a:cubicBezTo>
                  <a:close/>
                  <a:moveTo>
                    <a:pt x="145257" y="0"/>
                  </a:moveTo>
                  <a:cubicBezTo>
                    <a:pt x="225808" y="0"/>
                    <a:pt x="290513" y="64705"/>
                    <a:pt x="290513" y="145257"/>
                  </a:cubicBezTo>
                  <a:cubicBezTo>
                    <a:pt x="290513" y="172987"/>
                    <a:pt x="282590" y="199398"/>
                    <a:pt x="269385" y="221846"/>
                  </a:cubicBezTo>
                  <a:cubicBezTo>
                    <a:pt x="269385" y="221846"/>
                    <a:pt x="269385" y="221846"/>
                    <a:pt x="254859" y="221846"/>
                  </a:cubicBezTo>
                  <a:cubicBezTo>
                    <a:pt x="254859" y="221846"/>
                    <a:pt x="254859" y="221846"/>
                    <a:pt x="239013" y="206000"/>
                  </a:cubicBezTo>
                  <a:cubicBezTo>
                    <a:pt x="249577" y="188833"/>
                    <a:pt x="256180" y="167705"/>
                    <a:pt x="256180" y="145257"/>
                  </a:cubicBezTo>
                  <a:cubicBezTo>
                    <a:pt x="256180" y="84513"/>
                    <a:pt x="207321" y="34333"/>
                    <a:pt x="145257" y="34333"/>
                  </a:cubicBezTo>
                  <a:cubicBezTo>
                    <a:pt x="84513" y="34333"/>
                    <a:pt x="34333" y="84513"/>
                    <a:pt x="34333" y="145257"/>
                  </a:cubicBezTo>
                  <a:cubicBezTo>
                    <a:pt x="34333" y="207321"/>
                    <a:pt x="84513" y="256180"/>
                    <a:pt x="145257" y="256180"/>
                  </a:cubicBezTo>
                  <a:cubicBezTo>
                    <a:pt x="167705" y="256180"/>
                    <a:pt x="188834" y="249577"/>
                    <a:pt x="206000" y="239013"/>
                  </a:cubicBezTo>
                  <a:cubicBezTo>
                    <a:pt x="206000" y="239013"/>
                    <a:pt x="206000" y="239013"/>
                    <a:pt x="221847" y="254859"/>
                  </a:cubicBezTo>
                  <a:cubicBezTo>
                    <a:pt x="221847" y="254859"/>
                    <a:pt x="221847" y="254859"/>
                    <a:pt x="221847" y="269385"/>
                  </a:cubicBezTo>
                  <a:cubicBezTo>
                    <a:pt x="199398" y="282590"/>
                    <a:pt x="172988" y="290513"/>
                    <a:pt x="145257" y="290513"/>
                  </a:cubicBezTo>
                  <a:cubicBezTo>
                    <a:pt x="64705" y="290513"/>
                    <a:pt x="0" y="225808"/>
                    <a:pt x="0" y="145257"/>
                  </a:cubicBezTo>
                  <a:cubicBezTo>
                    <a:pt x="0" y="64705"/>
                    <a:pt x="64705" y="0"/>
                    <a:pt x="145257"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8580" tIns="34290" rIns="68580" bIns="34290" numCol="1" spcCol="0" rtlCol="0" fromWordArt="0" anchor="ctr" anchorCtr="0" forceAA="0" compatLnSpc="1">
              <a:prstTxWarp prst="textNoShape">
                <a:avLst/>
              </a:prstTxWarp>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1350">
                <a:solidFill>
                  <a:schemeClr val="tx1">
                    <a:lumMod val="65000"/>
                    <a:lumOff val="35000"/>
                  </a:schemeClr>
                </a:solidFill>
                <a:cs typeface="+mn-ea"/>
                <a:sym typeface="+mn-lt"/>
              </a:endParaRPr>
            </a:p>
          </p:txBody>
        </p:sp>
      </p:grpSp>
      <p:sp>
        <p:nvSpPr>
          <p:cNvPr id="35" name="TextBox 11"/>
          <p:cNvSpPr txBox="1"/>
          <p:nvPr/>
        </p:nvSpPr>
        <p:spPr>
          <a:xfrm>
            <a:off x="1691680" y="1184262"/>
            <a:ext cx="7316275" cy="276999"/>
          </a:xfrm>
          <a:prstGeom prst="rect">
            <a:avLst/>
          </a:prstGeom>
          <a:noFill/>
        </p:spPr>
        <p:txBody>
          <a:bodyPr wrap="square" lIns="0" tIns="0" rIns="0" bIns="0" rtlCol="0">
            <a:spAutoFit/>
            <a:scene3d>
              <a:camera prst="orthographicFront"/>
              <a:lightRig rig="threePt" dir="t"/>
            </a:scene3d>
            <a:sp3d contourW="12700"/>
          </a:bodyPr>
          <a:lstStyle/>
          <a:p>
            <a:r>
              <a:rPr lang="zh-CN" altLang="en-US" sz="1800" spc="-5" dirty="0">
                <a:ln w="5791" cap="sq" cmpd="sng" algn="ctr">
                  <a:solidFill>
                    <a:srgbClr val="000000"/>
                  </a:solidFill>
                  <a:prstDash val="solid"/>
                  <a:bevel/>
                </a:ln>
                <a:effectLst/>
                <a:ea typeface="宋体" panose="02010600030101010101" pitchFamily="2" charset="-122"/>
                <a:cs typeface="宋体" panose="02010600030101010101" pitchFamily="2" charset="-122"/>
              </a:rPr>
              <a:t>修复了表格，鼠标滚动一下直接跳到了第九行开始 问题</a:t>
            </a:r>
            <a:endParaRPr lang="zh-CN" altLang="en-US" sz="1600" dirty="0">
              <a:solidFill>
                <a:schemeClr val="tx1">
                  <a:lumMod val="65000"/>
                  <a:lumOff val="35000"/>
                </a:schemeClr>
              </a:solidFill>
              <a:cs typeface="+mn-ea"/>
              <a:sym typeface="+mn-lt"/>
            </a:endParaRPr>
          </a:p>
        </p:txBody>
      </p:sp>
      <p:sp>
        <p:nvSpPr>
          <p:cNvPr id="41" name="TextBox 11">
            <a:extLst>
              <a:ext uri="{FF2B5EF4-FFF2-40B4-BE49-F238E27FC236}">
                <a16:creationId xmlns:a16="http://schemas.microsoft.com/office/drawing/2014/main" id="{B26364C1-7F94-443E-AC41-1A31F66845D2}"/>
              </a:ext>
            </a:extLst>
          </p:cNvPr>
          <p:cNvSpPr txBox="1"/>
          <p:nvPr/>
        </p:nvSpPr>
        <p:spPr>
          <a:xfrm>
            <a:off x="1649908" y="2158316"/>
            <a:ext cx="7316275" cy="553998"/>
          </a:xfrm>
          <a:prstGeom prst="rect">
            <a:avLst/>
          </a:prstGeom>
          <a:noFill/>
        </p:spPr>
        <p:txBody>
          <a:bodyPr wrap="square" lIns="0" tIns="0" rIns="0" bIns="0" rtlCol="0">
            <a:spAutoFit/>
            <a:scene3d>
              <a:camera prst="orthographicFront"/>
              <a:lightRig rig="threePt" dir="t"/>
            </a:scene3d>
            <a:sp3d contourW="12700"/>
          </a:bodyPr>
          <a:lstStyle/>
          <a:p>
            <a:r>
              <a:rPr lang="zh-CN" altLang="en-US" sz="1800" spc="-5" dirty="0">
                <a:ln w="5791" cap="sq" cmpd="sng" algn="ctr">
                  <a:solidFill>
                    <a:srgbClr val="000000"/>
                  </a:solidFill>
                  <a:prstDash val="solid"/>
                  <a:bevel/>
                </a:ln>
                <a:effectLst/>
                <a:ea typeface="宋体" panose="02010600030101010101" pitchFamily="2" charset="-122"/>
                <a:cs typeface="宋体" panose="02010600030101010101" pitchFamily="2" charset="-122"/>
              </a:rPr>
              <a:t>一个</a:t>
            </a:r>
            <a:r>
              <a:rPr lang="en-US" altLang="zh-CN" sz="1800" spc="-5" dirty="0">
                <a:ln w="5791" cap="sq" cmpd="sng" algn="ctr">
                  <a:solidFill>
                    <a:srgbClr val="000000"/>
                  </a:solidFill>
                  <a:prstDash val="solid"/>
                  <a:bevel/>
                </a:ln>
                <a:effectLst/>
                <a:ea typeface="宋体" panose="02010600030101010101" pitchFamily="2" charset="-122"/>
                <a:cs typeface="宋体" panose="02010600030101010101" pitchFamily="2" charset="-122"/>
              </a:rPr>
              <a:t>time</a:t>
            </a:r>
            <a:r>
              <a:rPr lang="zh-CN" altLang="en-US" sz="1800" spc="-5" dirty="0">
                <a:ln w="5791" cap="sq" cmpd="sng" algn="ctr">
                  <a:solidFill>
                    <a:srgbClr val="000000"/>
                  </a:solidFill>
                  <a:prstDash val="solid"/>
                  <a:bevel/>
                </a:ln>
                <a:effectLst/>
                <a:ea typeface="宋体" panose="02010600030101010101" pitchFamily="2" charset="-122"/>
                <a:cs typeface="宋体" panose="02010600030101010101" pitchFamily="2" charset="-122"/>
              </a:rPr>
              <a:t>类型的字段有值时，点击选择时间控件，自动定位到该字段对应的时分上</a:t>
            </a:r>
            <a:endParaRPr lang="zh-CN" altLang="en-US" sz="1600" dirty="0">
              <a:solidFill>
                <a:schemeClr val="tx1">
                  <a:lumMod val="65000"/>
                  <a:lumOff val="35000"/>
                </a:schemeClr>
              </a:solidFill>
              <a:cs typeface="+mn-ea"/>
              <a:sym typeface="+mn-lt"/>
            </a:endParaRPr>
          </a:p>
        </p:txBody>
      </p:sp>
      <p:sp>
        <p:nvSpPr>
          <p:cNvPr id="42" name="TextBox 11">
            <a:extLst>
              <a:ext uri="{FF2B5EF4-FFF2-40B4-BE49-F238E27FC236}">
                <a16:creationId xmlns:a16="http://schemas.microsoft.com/office/drawing/2014/main" id="{0E0D2ACD-8A54-4F9A-A37D-BF3B8B78D2CE}"/>
              </a:ext>
            </a:extLst>
          </p:cNvPr>
          <p:cNvSpPr txBox="1"/>
          <p:nvPr/>
        </p:nvSpPr>
        <p:spPr>
          <a:xfrm>
            <a:off x="1690458" y="3110381"/>
            <a:ext cx="7316275" cy="276999"/>
          </a:xfrm>
          <a:prstGeom prst="rect">
            <a:avLst/>
          </a:prstGeom>
          <a:noFill/>
        </p:spPr>
        <p:txBody>
          <a:bodyPr wrap="square" lIns="0" tIns="0" rIns="0" bIns="0" rtlCol="0">
            <a:spAutoFit/>
            <a:scene3d>
              <a:camera prst="orthographicFront"/>
              <a:lightRig rig="threePt" dir="t"/>
            </a:scene3d>
            <a:sp3d contourW="12700"/>
          </a:bodyPr>
          <a:lstStyle/>
          <a:p>
            <a:r>
              <a:rPr lang="zh-CN" altLang="zh-CN" sz="1800" spc="-5" dirty="0">
                <a:ln w="5791" cap="sq" cmpd="sng" algn="ctr">
                  <a:solidFill>
                    <a:srgbClr val="000000"/>
                  </a:solidFill>
                  <a:prstDash val="solid"/>
                  <a:bevel/>
                </a:ln>
                <a:effectLst/>
                <a:ea typeface="宋体" panose="02010600030101010101" pitchFamily="2" charset="-122"/>
                <a:cs typeface="宋体" panose="02010600030101010101" pitchFamily="2" charset="-122"/>
              </a:rPr>
              <a:t>修复</a:t>
            </a:r>
            <a:r>
              <a:rPr lang="en-US" altLang="zh-CN" sz="1800" spc="-5" dirty="0" err="1">
                <a:ln w="5791" cap="sq" cmpd="sng" algn="ctr">
                  <a:solidFill>
                    <a:srgbClr val="000000"/>
                  </a:solidFill>
                  <a:prstDash val="solid"/>
                  <a:bevel/>
                </a:ln>
                <a:effectLst/>
                <a:ea typeface="宋体" panose="02010600030101010101" pitchFamily="2" charset="-122"/>
                <a:cs typeface="宋体" panose="02010600030101010101" pitchFamily="2" charset="-122"/>
              </a:rPr>
              <a:t>PluginTree</a:t>
            </a:r>
            <a:r>
              <a:rPr lang="en-US" altLang="zh-CN" sz="1800" spc="-5" dirty="0">
                <a:ln w="5791" cap="sq" cmpd="sng" algn="ctr">
                  <a:solidFill>
                    <a:srgbClr val="000000"/>
                  </a:solidFill>
                  <a:prstDash val="solid"/>
                  <a:bevel/>
                </a:ln>
                <a:effectLst/>
                <a:ea typeface="宋体" panose="02010600030101010101" pitchFamily="2" charset="-122"/>
                <a:cs typeface="宋体" panose="02010600030101010101" pitchFamily="2" charset="-122"/>
              </a:rPr>
              <a:t> </a:t>
            </a:r>
            <a:r>
              <a:rPr lang="zh-CN" altLang="en-US" sz="1800" spc="-5" dirty="0">
                <a:ln w="5791" cap="sq" cmpd="sng" algn="ctr">
                  <a:solidFill>
                    <a:srgbClr val="000000"/>
                  </a:solidFill>
                  <a:prstDash val="solid"/>
                  <a:bevel/>
                </a:ln>
                <a:effectLst/>
                <a:ea typeface="宋体" panose="02010600030101010101" pitchFamily="2" charset="-122"/>
                <a:cs typeface="宋体" panose="02010600030101010101" pitchFamily="2" charset="-122"/>
              </a:rPr>
              <a:t>样式不对 没有显示完全</a:t>
            </a:r>
            <a:endParaRPr lang="zh-CN" altLang="en-US" sz="1600" dirty="0">
              <a:solidFill>
                <a:schemeClr val="tx1">
                  <a:lumMod val="65000"/>
                  <a:lumOff val="35000"/>
                </a:schemeClr>
              </a:solidFill>
              <a:cs typeface="+mn-ea"/>
              <a:sym typeface="+mn-lt"/>
            </a:endParaRPr>
          </a:p>
        </p:txBody>
      </p:sp>
      <p:sp>
        <p:nvSpPr>
          <p:cNvPr id="43" name="TextBox 11">
            <a:extLst>
              <a:ext uri="{FF2B5EF4-FFF2-40B4-BE49-F238E27FC236}">
                <a16:creationId xmlns:a16="http://schemas.microsoft.com/office/drawing/2014/main" id="{14D4297B-D8F5-4FE1-BA86-EE46BFFA3F27}"/>
              </a:ext>
            </a:extLst>
          </p:cNvPr>
          <p:cNvSpPr txBox="1"/>
          <p:nvPr/>
        </p:nvSpPr>
        <p:spPr>
          <a:xfrm>
            <a:off x="1763688" y="4050185"/>
            <a:ext cx="7316275" cy="276999"/>
          </a:xfrm>
          <a:prstGeom prst="rect">
            <a:avLst/>
          </a:prstGeom>
          <a:noFill/>
        </p:spPr>
        <p:txBody>
          <a:bodyPr wrap="square" lIns="0" tIns="0" rIns="0" bIns="0" rtlCol="0">
            <a:spAutoFit/>
            <a:scene3d>
              <a:camera prst="orthographicFront"/>
              <a:lightRig rig="threePt" dir="t"/>
            </a:scene3d>
            <a:sp3d contourW="12700"/>
          </a:bodyPr>
          <a:lstStyle/>
          <a:p>
            <a:pPr eaLnBrk="0"/>
            <a:r>
              <a:rPr lang="zh-CN" altLang="en-US" sz="1800" dirty="0">
                <a:solidFill>
                  <a:srgbClr val="000000"/>
                </a:solidFill>
                <a:effectLst/>
                <a:latin typeface="Arial" panose="020B0604020202020204" pitchFamily="34" charset="0"/>
                <a:ea typeface="等线" panose="02010600030101010101" pitchFamily="2" charset="-122"/>
              </a:rPr>
              <a:t>修复了 </a:t>
            </a:r>
            <a:r>
              <a:rPr lang="en-US" altLang="zh-CN" sz="1800" dirty="0">
                <a:solidFill>
                  <a:srgbClr val="000000"/>
                </a:solidFill>
                <a:effectLst/>
                <a:latin typeface="Arial" panose="020B0604020202020204" pitchFamily="34" charset="0"/>
                <a:ea typeface="等线" panose="02010600030101010101" pitchFamily="2" charset="-122"/>
              </a:rPr>
              <a:t>PLG </a:t>
            </a:r>
            <a:r>
              <a:rPr lang="zh-CN" altLang="en-US" sz="1800" dirty="0">
                <a:solidFill>
                  <a:srgbClr val="000000"/>
                </a:solidFill>
                <a:effectLst/>
                <a:latin typeface="Arial" panose="020B0604020202020204" pitchFamily="34" charset="0"/>
                <a:ea typeface="等线" panose="02010600030101010101" pitchFamily="2" charset="-122"/>
              </a:rPr>
              <a:t>对</a:t>
            </a:r>
            <a:r>
              <a:rPr lang="en-US" altLang="zh-CN" sz="1800" dirty="0">
                <a:solidFill>
                  <a:srgbClr val="000000"/>
                </a:solidFill>
                <a:effectLst/>
                <a:latin typeface="Arial" panose="020B0604020202020204" pitchFamily="34" charset="0"/>
                <a:ea typeface="等线" panose="02010600030101010101" pitchFamily="2" charset="-122"/>
              </a:rPr>
              <a:t>app</a:t>
            </a:r>
            <a:r>
              <a:rPr lang="zh-CN" altLang="en-US" sz="1800" dirty="0">
                <a:solidFill>
                  <a:srgbClr val="000000"/>
                </a:solidFill>
                <a:effectLst/>
                <a:latin typeface="Arial" panose="020B0604020202020204" pitchFamily="34" charset="0"/>
                <a:ea typeface="等线" panose="02010600030101010101" pitchFamily="2" charset="-122"/>
              </a:rPr>
              <a:t>表进行增字段后 画面显示异常</a:t>
            </a:r>
            <a:endParaRPr lang="zh-CN" altLang="zh-CN" sz="1800" dirty="0">
              <a:solidFill>
                <a:srgbClr val="000000"/>
              </a:solidFill>
              <a:effectLst/>
              <a:latin typeface="Arial" panose="020B0604020202020204" pitchFamily="34" charset="0"/>
              <a:ea typeface="等线" panose="02010600030101010101" pitchFamily="2" charset="-122"/>
            </a:endParaRPr>
          </a:p>
        </p:txBody>
      </p:sp>
      <p:sp>
        <p:nvSpPr>
          <p:cNvPr id="2" name="文本框 1">
            <a:extLst>
              <a:ext uri="{FF2B5EF4-FFF2-40B4-BE49-F238E27FC236}">
                <a16:creationId xmlns:a16="http://schemas.microsoft.com/office/drawing/2014/main" id="{F46802A6-D802-9857-F41A-0A5544AC43F1}"/>
              </a:ext>
            </a:extLst>
          </p:cNvPr>
          <p:cNvSpPr txBox="1"/>
          <p:nvPr/>
        </p:nvSpPr>
        <p:spPr>
          <a:xfrm>
            <a:off x="2627784" y="4659982"/>
            <a:ext cx="3168352" cy="369332"/>
          </a:xfrm>
          <a:prstGeom prst="rect">
            <a:avLst/>
          </a:prstGeom>
          <a:noFill/>
        </p:spPr>
        <p:txBody>
          <a:bodyPr wrap="square" rtlCol="0">
            <a:spAutoFit/>
          </a:bodyPr>
          <a:lstStyle/>
          <a:p>
            <a:r>
              <a:rPr lang="en-US" altLang="zh-CN" dirty="0"/>
              <a:t>…………………………………………</a:t>
            </a:r>
            <a:endParaRPr lang="zh-CN" altLang="en-US" dirty="0"/>
          </a:p>
        </p:txBody>
      </p:sp>
    </p:spTree>
    <p:extLst>
      <p:ext uri="{BB962C8B-B14F-4D97-AF65-F5344CB8AC3E}">
        <p14:creationId xmlns:p14="http://schemas.microsoft.com/office/powerpoint/2010/main" val="3797999893"/>
      </p:ext>
    </p:extLst>
  </p:cSld>
  <p:clrMapOvr>
    <a:masterClrMapping/>
  </p:clrMapOvr>
  <p:transition spd="med" advClick="0" advTm="0">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grpId="0" nodeType="after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additive="base">
                                        <p:cTn id="7" dur="500"/>
                                        <p:tgtEl>
                                          <p:spTgt spid="16"/>
                                        </p:tgtEl>
                                        <p:attrNameLst>
                                          <p:attrName>ppt_y</p:attrName>
                                        </p:attrNameLst>
                                      </p:cBhvr>
                                      <p:tavLst>
                                        <p:tav tm="0">
                                          <p:val>
                                            <p:strVal val="#ppt_y+#ppt_h*1.125000"/>
                                          </p:val>
                                        </p:tav>
                                        <p:tav tm="100000">
                                          <p:val>
                                            <p:strVal val="#ppt_y"/>
                                          </p:val>
                                        </p:tav>
                                      </p:tavLst>
                                    </p:anim>
                                    <p:animEffect transition="in" filter="wipe(up)">
                                      <p:cBhvr>
                                        <p:cTn id="8" dur="500"/>
                                        <p:tgtEl>
                                          <p:spTgt spid="16"/>
                                        </p:tgtEl>
                                      </p:cBhvr>
                                    </p:animEffect>
                                  </p:childTnLst>
                                </p:cTn>
                              </p:par>
                            </p:childTnLst>
                          </p:cTn>
                        </p:par>
                        <p:par>
                          <p:cTn id="9" fill="hold">
                            <p:stCondLst>
                              <p:cond delay="500"/>
                            </p:stCondLst>
                            <p:childTnLst>
                              <p:par>
                                <p:cTn id="10" presetID="53" presetClass="entr" presetSubtype="16" fill="hold" nodeType="after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p:cTn id="12" dur="500" fill="hold"/>
                                        <p:tgtEl>
                                          <p:spTgt spid="3"/>
                                        </p:tgtEl>
                                        <p:attrNameLst>
                                          <p:attrName>ppt_w</p:attrName>
                                        </p:attrNameLst>
                                      </p:cBhvr>
                                      <p:tavLst>
                                        <p:tav tm="0">
                                          <p:val>
                                            <p:fltVal val="0"/>
                                          </p:val>
                                        </p:tav>
                                        <p:tav tm="100000">
                                          <p:val>
                                            <p:strVal val="#ppt_w"/>
                                          </p:val>
                                        </p:tav>
                                      </p:tavLst>
                                    </p:anim>
                                    <p:anim calcmode="lin" valueType="num">
                                      <p:cBhvr>
                                        <p:cTn id="13" dur="500" fill="hold"/>
                                        <p:tgtEl>
                                          <p:spTgt spid="3"/>
                                        </p:tgtEl>
                                        <p:attrNameLst>
                                          <p:attrName>ppt_h</p:attrName>
                                        </p:attrNameLst>
                                      </p:cBhvr>
                                      <p:tavLst>
                                        <p:tav tm="0">
                                          <p:val>
                                            <p:fltVal val="0"/>
                                          </p:val>
                                        </p:tav>
                                        <p:tav tm="100000">
                                          <p:val>
                                            <p:strVal val="#ppt_h"/>
                                          </p:val>
                                        </p:tav>
                                      </p:tavLst>
                                    </p:anim>
                                    <p:animEffect transition="in" filter="fade">
                                      <p:cBhvr>
                                        <p:cTn id="14" dur="500"/>
                                        <p:tgtEl>
                                          <p:spTgt spid="3"/>
                                        </p:tgtEl>
                                      </p:cBhvr>
                                    </p:animEffect>
                                  </p:childTnLst>
                                </p:cTn>
                              </p:par>
                              <p:par>
                                <p:cTn id="15" presetID="53" presetClass="entr" presetSubtype="16" fill="hold" nodeType="withEffect">
                                  <p:stCondLst>
                                    <p:cond delay="0"/>
                                  </p:stCondLst>
                                  <p:childTnLst>
                                    <p:set>
                                      <p:cBhvr>
                                        <p:cTn id="16" dur="1" fill="hold">
                                          <p:stCondLst>
                                            <p:cond delay="0"/>
                                          </p:stCondLst>
                                        </p:cTn>
                                        <p:tgtEl>
                                          <p:spTgt spid="6"/>
                                        </p:tgtEl>
                                        <p:attrNameLst>
                                          <p:attrName>style.visibility</p:attrName>
                                        </p:attrNameLst>
                                      </p:cBhvr>
                                      <p:to>
                                        <p:strVal val="visible"/>
                                      </p:to>
                                    </p:set>
                                    <p:anim calcmode="lin" valueType="num">
                                      <p:cBhvr>
                                        <p:cTn id="17" dur="500" fill="hold"/>
                                        <p:tgtEl>
                                          <p:spTgt spid="6"/>
                                        </p:tgtEl>
                                        <p:attrNameLst>
                                          <p:attrName>ppt_w</p:attrName>
                                        </p:attrNameLst>
                                      </p:cBhvr>
                                      <p:tavLst>
                                        <p:tav tm="0">
                                          <p:val>
                                            <p:fltVal val="0"/>
                                          </p:val>
                                        </p:tav>
                                        <p:tav tm="100000">
                                          <p:val>
                                            <p:strVal val="#ppt_w"/>
                                          </p:val>
                                        </p:tav>
                                      </p:tavLst>
                                    </p:anim>
                                    <p:anim calcmode="lin" valueType="num">
                                      <p:cBhvr>
                                        <p:cTn id="18" dur="500" fill="hold"/>
                                        <p:tgtEl>
                                          <p:spTgt spid="6"/>
                                        </p:tgtEl>
                                        <p:attrNameLst>
                                          <p:attrName>ppt_h</p:attrName>
                                        </p:attrNameLst>
                                      </p:cBhvr>
                                      <p:tavLst>
                                        <p:tav tm="0">
                                          <p:val>
                                            <p:fltVal val="0"/>
                                          </p:val>
                                        </p:tav>
                                        <p:tav tm="100000">
                                          <p:val>
                                            <p:strVal val="#ppt_h"/>
                                          </p:val>
                                        </p:tav>
                                      </p:tavLst>
                                    </p:anim>
                                    <p:animEffect transition="in" filter="fade">
                                      <p:cBhvr>
                                        <p:cTn id="19" dur="500"/>
                                        <p:tgtEl>
                                          <p:spTgt spid="6"/>
                                        </p:tgtEl>
                                      </p:cBhvr>
                                    </p:animEffect>
                                  </p:childTnLst>
                                </p:cTn>
                              </p:par>
                              <p:par>
                                <p:cTn id="20" presetID="53" presetClass="entr" presetSubtype="16" fill="hold" nodeType="withEffect">
                                  <p:stCondLst>
                                    <p:cond delay="0"/>
                                  </p:stCondLst>
                                  <p:childTnLst>
                                    <p:set>
                                      <p:cBhvr>
                                        <p:cTn id="21" dur="1" fill="hold">
                                          <p:stCondLst>
                                            <p:cond delay="0"/>
                                          </p:stCondLst>
                                        </p:cTn>
                                        <p:tgtEl>
                                          <p:spTgt spid="19"/>
                                        </p:tgtEl>
                                        <p:attrNameLst>
                                          <p:attrName>style.visibility</p:attrName>
                                        </p:attrNameLst>
                                      </p:cBhvr>
                                      <p:to>
                                        <p:strVal val="visible"/>
                                      </p:to>
                                    </p:set>
                                    <p:anim calcmode="lin" valueType="num">
                                      <p:cBhvr>
                                        <p:cTn id="22" dur="500" fill="hold"/>
                                        <p:tgtEl>
                                          <p:spTgt spid="19"/>
                                        </p:tgtEl>
                                        <p:attrNameLst>
                                          <p:attrName>ppt_w</p:attrName>
                                        </p:attrNameLst>
                                      </p:cBhvr>
                                      <p:tavLst>
                                        <p:tav tm="0">
                                          <p:val>
                                            <p:fltVal val="0"/>
                                          </p:val>
                                        </p:tav>
                                        <p:tav tm="100000">
                                          <p:val>
                                            <p:strVal val="#ppt_w"/>
                                          </p:val>
                                        </p:tav>
                                      </p:tavLst>
                                    </p:anim>
                                    <p:anim calcmode="lin" valueType="num">
                                      <p:cBhvr>
                                        <p:cTn id="23" dur="500" fill="hold"/>
                                        <p:tgtEl>
                                          <p:spTgt spid="19"/>
                                        </p:tgtEl>
                                        <p:attrNameLst>
                                          <p:attrName>ppt_h</p:attrName>
                                        </p:attrNameLst>
                                      </p:cBhvr>
                                      <p:tavLst>
                                        <p:tav tm="0">
                                          <p:val>
                                            <p:fltVal val="0"/>
                                          </p:val>
                                        </p:tav>
                                        <p:tav tm="100000">
                                          <p:val>
                                            <p:strVal val="#ppt_h"/>
                                          </p:val>
                                        </p:tav>
                                      </p:tavLst>
                                    </p:anim>
                                    <p:animEffect transition="in" filter="fade">
                                      <p:cBhvr>
                                        <p:cTn id="24" dur="500"/>
                                        <p:tgtEl>
                                          <p:spTgt spid="19"/>
                                        </p:tgtEl>
                                      </p:cBhvr>
                                    </p:animEffect>
                                  </p:childTnLst>
                                </p:cTn>
                              </p:par>
                              <p:par>
                                <p:cTn id="25" presetID="53" presetClass="entr" presetSubtype="16" fill="hold" nodeType="withEffect">
                                  <p:stCondLst>
                                    <p:cond delay="0"/>
                                  </p:stCondLst>
                                  <p:childTnLst>
                                    <p:set>
                                      <p:cBhvr>
                                        <p:cTn id="26" dur="1" fill="hold">
                                          <p:stCondLst>
                                            <p:cond delay="0"/>
                                          </p:stCondLst>
                                        </p:cTn>
                                        <p:tgtEl>
                                          <p:spTgt spid="28"/>
                                        </p:tgtEl>
                                        <p:attrNameLst>
                                          <p:attrName>style.visibility</p:attrName>
                                        </p:attrNameLst>
                                      </p:cBhvr>
                                      <p:to>
                                        <p:strVal val="visible"/>
                                      </p:to>
                                    </p:set>
                                    <p:anim calcmode="lin" valueType="num">
                                      <p:cBhvr>
                                        <p:cTn id="27" dur="500" fill="hold"/>
                                        <p:tgtEl>
                                          <p:spTgt spid="28"/>
                                        </p:tgtEl>
                                        <p:attrNameLst>
                                          <p:attrName>ppt_w</p:attrName>
                                        </p:attrNameLst>
                                      </p:cBhvr>
                                      <p:tavLst>
                                        <p:tav tm="0">
                                          <p:val>
                                            <p:fltVal val="0"/>
                                          </p:val>
                                        </p:tav>
                                        <p:tav tm="100000">
                                          <p:val>
                                            <p:strVal val="#ppt_w"/>
                                          </p:val>
                                        </p:tav>
                                      </p:tavLst>
                                    </p:anim>
                                    <p:anim calcmode="lin" valueType="num">
                                      <p:cBhvr>
                                        <p:cTn id="28" dur="500" fill="hold"/>
                                        <p:tgtEl>
                                          <p:spTgt spid="28"/>
                                        </p:tgtEl>
                                        <p:attrNameLst>
                                          <p:attrName>ppt_h</p:attrName>
                                        </p:attrNameLst>
                                      </p:cBhvr>
                                      <p:tavLst>
                                        <p:tav tm="0">
                                          <p:val>
                                            <p:fltVal val="0"/>
                                          </p:val>
                                        </p:tav>
                                        <p:tav tm="100000">
                                          <p:val>
                                            <p:strVal val="#ppt_h"/>
                                          </p:val>
                                        </p:tav>
                                      </p:tavLst>
                                    </p:anim>
                                    <p:animEffect transition="in" filter="fade">
                                      <p:cBhvr>
                                        <p:cTn id="29"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a:extLst>
              <a:ext uri="{FF2B5EF4-FFF2-40B4-BE49-F238E27FC236}">
                <a16:creationId xmlns:a16="http://schemas.microsoft.com/office/drawing/2014/main" id="{A6B4E4D1-F3C5-18EA-1B75-8463792006FE}"/>
              </a:ext>
            </a:extLst>
          </p:cNvPr>
          <p:cNvSpPr txBox="1"/>
          <p:nvPr/>
        </p:nvSpPr>
        <p:spPr>
          <a:xfrm>
            <a:off x="1115616" y="411510"/>
            <a:ext cx="4572000" cy="369332"/>
          </a:xfrm>
          <a:prstGeom prst="rect">
            <a:avLst/>
          </a:prstGeom>
          <a:noFill/>
        </p:spPr>
        <p:txBody>
          <a:bodyPr wrap="square">
            <a:spAutoFit/>
          </a:bodyPr>
          <a:lstStyle/>
          <a:p>
            <a:r>
              <a:rPr lang="en-US" altLang="zh-CN" sz="1800" spc="-5" dirty="0" err="1">
                <a:ln w="5791" cap="sq" cmpd="sng" algn="ctr">
                  <a:solidFill>
                    <a:srgbClr val="000000"/>
                  </a:solidFill>
                  <a:prstDash val="solid"/>
                  <a:bevel/>
                </a:ln>
                <a:effectLst/>
                <a:latin typeface="宋体" panose="02010600030101010101" pitchFamily="2" charset="-122"/>
                <a:cs typeface="宋体" panose="02010600030101010101" pitchFamily="2" charset="-122"/>
              </a:rPr>
              <a:t>DialogFieldGroup</a:t>
            </a:r>
            <a:r>
              <a:rPr lang="zh-CN" altLang="zh-CN" sz="1800" spc="-5" dirty="0">
                <a:ln w="5791" cap="sq" cmpd="sng" algn="ctr">
                  <a:solidFill>
                    <a:srgbClr val="000000"/>
                  </a:solidFill>
                  <a:prstDash val="solid"/>
                  <a:bevel/>
                </a:ln>
                <a:effectLst/>
                <a:ea typeface="宋体" panose="02010600030101010101" pitchFamily="2" charset="-122"/>
                <a:cs typeface="宋体" panose="02010600030101010101" pitchFamily="2" charset="-122"/>
              </a:rPr>
              <a:t>支持设置</a:t>
            </a:r>
            <a:r>
              <a:rPr lang="en-US" altLang="zh-CN" sz="1800" spc="-5" dirty="0">
                <a:ln w="5791" cap="sq" cmpd="sng" algn="ctr">
                  <a:solidFill>
                    <a:srgbClr val="000000"/>
                  </a:solidFill>
                  <a:prstDash val="solid"/>
                  <a:bevel/>
                </a:ln>
                <a:effectLst/>
                <a:ea typeface="宋体" panose="02010600030101010101" pitchFamily="2" charset="-122"/>
                <a:cs typeface="宋体" panose="02010600030101010101" pitchFamily="2" charset="-122"/>
              </a:rPr>
              <a:t>layout</a:t>
            </a:r>
            <a:r>
              <a:rPr lang="zh-CN" altLang="zh-CN" sz="1800" spc="-5" dirty="0">
                <a:ln w="5791" cap="sq" cmpd="sng" algn="ctr">
                  <a:solidFill>
                    <a:srgbClr val="000000"/>
                  </a:solidFill>
                  <a:prstDash val="solid"/>
                  <a:bevel/>
                </a:ln>
                <a:effectLst/>
                <a:ea typeface="宋体" panose="02010600030101010101" pitchFamily="2" charset="-122"/>
                <a:cs typeface="宋体" panose="02010600030101010101" pitchFamily="2" charset="-122"/>
              </a:rPr>
              <a:t>属性</a:t>
            </a:r>
            <a:endParaRPr lang="zh-CN" altLang="en-US" sz="1600" dirty="0">
              <a:solidFill>
                <a:schemeClr val="tx1">
                  <a:lumMod val="65000"/>
                  <a:lumOff val="35000"/>
                </a:schemeClr>
              </a:solidFill>
              <a:cs typeface="+mn-ea"/>
              <a:sym typeface="+mn-lt"/>
            </a:endParaRPr>
          </a:p>
        </p:txBody>
      </p:sp>
      <p:pic>
        <p:nvPicPr>
          <p:cNvPr id="5" name="图片 4">
            <a:extLst>
              <a:ext uri="{FF2B5EF4-FFF2-40B4-BE49-F238E27FC236}">
                <a16:creationId xmlns:a16="http://schemas.microsoft.com/office/drawing/2014/main" id="{CFD7F4D0-A96D-1F7D-DCB1-41116BFBDC3F}"/>
              </a:ext>
            </a:extLst>
          </p:cNvPr>
          <p:cNvPicPr>
            <a:picLocks noChangeAspect="1"/>
          </p:cNvPicPr>
          <p:nvPr/>
        </p:nvPicPr>
        <p:blipFill>
          <a:blip r:embed="rId2"/>
          <a:stretch>
            <a:fillRect/>
          </a:stretch>
        </p:blipFill>
        <p:spPr>
          <a:xfrm>
            <a:off x="496469" y="1203598"/>
            <a:ext cx="9144000" cy="2388358"/>
          </a:xfrm>
          <a:prstGeom prst="rect">
            <a:avLst/>
          </a:prstGeom>
        </p:spPr>
      </p:pic>
    </p:spTree>
    <p:extLst>
      <p:ext uri="{BB962C8B-B14F-4D97-AF65-F5344CB8AC3E}">
        <p14:creationId xmlns:p14="http://schemas.microsoft.com/office/powerpoint/2010/main" val="8005578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a:extLst>
              <a:ext uri="{FF2B5EF4-FFF2-40B4-BE49-F238E27FC236}">
                <a16:creationId xmlns:a16="http://schemas.microsoft.com/office/drawing/2014/main" id="{9695A47B-A999-7434-BFBA-85BB6359A9A3}"/>
              </a:ext>
            </a:extLst>
          </p:cNvPr>
          <p:cNvPicPr>
            <a:picLocks noChangeAspect="1"/>
          </p:cNvPicPr>
          <p:nvPr/>
        </p:nvPicPr>
        <p:blipFill>
          <a:blip r:embed="rId2"/>
          <a:stretch>
            <a:fillRect/>
          </a:stretch>
        </p:blipFill>
        <p:spPr>
          <a:xfrm>
            <a:off x="323528" y="1921037"/>
            <a:ext cx="9144000" cy="1301425"/>
          </a:xfrm>
          <a:prstGeom prst="rect">
            <a:avLst/>
          </a:prstGeom>
        </p:spPr>
      </p:pic>
      <p:sp>
        <p:nvSpPr>
          <p:cNvPr id="5" name="文本框 4">
            <a:extLst>
              <a:ext uri="{FF2B5EF4-FFF2-40B4-BE49-F238E27FC236}">
                <a16:creationId xmlns:a16="http://schemas.microsoft.com/office/drawing/2014/main" id="{B618D798-C9FC-CE42-5B7A-D2B44EEDD059}"/>
              </a:ext>
            </a:extLst>
          </p:cNvPr>
          <p:cNvSpPr txBox="1"/>
          <p:nvPr/>
        </p:nvSpPr>
        <p:spPr>
          <a:xfrm>
            <a:off x="467544" y="1059582"/>
            <a:ext cx="4733108" cy="369332"/>
          </a:xfrm>
          <a:prstGeom prst="rect">
            <a:avLst/>
          </a:prstGeom>
          <a:noFill/>
        </p:spPr>
        <p:txBody>
          <a:bodyPr wrap="square">
            <a:spAutoFit/>
          </a:bodyPr>
          <a:lstStyle/>
          <a:p>
            <a:pPr eaLnBrk="0"/>
            <a:r>
              <a:rPr lang="zh-CN" altLang="zh-CN" sz="1800" spc="-5" dirty="0">
                <a:ln w="5791" cap="sq" cmpd="sng" algn="ctr">
                  <a:solidFill>
                    <a:srgbClr val="000000"/>
                  </a:solidFill>
                  <a:prstDash val="solid"/>
                  <a:bevel/>
                </a:ln>
                <a:solidFill>
                  <a:srgbClr val="000000"/>
                </a:solidFill>
                <a:effectLst/>
                <a:latin typeface="Arial" panose="020B0604020202020204" pitchFamily="34" charset="0"/>
                <a:ea typeface="宋体" panose="02010600030101010101" pitchFamily="2" charset="-122"/>
                <a:cs typeface="宋体" panose="02010600030101010101" pitchFamily="2" charset="-122"/>
              </a:rPr>
              <a:t>支持</a:t>
            </a:r>
            <a:r>
              <a:rPr lang="zh-CN" altLang="zh-CN" sz="1800" dirty="0">
                <a:ln w="5791" cap="sq" cmpd="sng" algn="ctr">
                  <a:solidFill>
                    <a:srgbClr val="000000"/>
                  </a:solidFill>
                  <a:prstDash val="solid"/>
                  <a:bevel/>
                </a:ln>
                <a:solidFill>
                  <a:srgbClr val="000000"/>
                </a:solidFill>
                <a:effectLst/>
                <a:latin typeface="Arial" panose="020B0604020202020204" pitchFamily="34" charset="0"/>
                <a:ea typeface="宋体" panose="02010600030101010101" pitchFamily="2" charset="-122"/>
                <a:cs typeface="宋体" panose="02010600030101010101" pitchFamily="2" charset="-122"/>
              </a:rPr>
              <a:t>硕正报表后台导出</a:t>
            </a:r>
            <a:r>
              <a:rPr lang="en-US" altLang="zh-CN" sz="1800" dirty="0">
                <a:ln w="5791" cap="sq" cmpd="sng" algn="ctr">
                  <a:solidFill>
                    <a:srgbClr val="000000"/>
                  </a:solidFill>
                  <a:prstDash val="solid"/>
                  <a:bevel/>
                </a:ln>
                <a:solidFill>
                  <a:srgbClr val="000000"/>
                </a:solidFill>
                <a:effectLst/>
                <a:latin typeface="Arial" panose="020B0604020202020204" pitchFamily="34" charset="0"/>
                <a:ea typeface="宋体" panose="02010600030101010101" pitchFamily="2" charset="-122"/>
                <a:cs typeface="宋体" panose="02010600030101010101" pitchFamily="2" charset="-122"/>
              </a:rPr>
              <a:t>PDF/JPG</a:t>
            </a:r>
            <a:r>
              <a:rPr lang="zh-CN" altLang="zh-CN" sz="1800" dirty="0">
                <a:ln w="5791" cap="sq" cmpd="sng" algn="ctr">
                  <a:solidFill>
                    <a:srgbClr val="000000"/>
                  </a:solidFill>
                  <a:prstDash val="solid"/>
                  <a:bevel/>
                </a:ln>
                <a:solidFill>
                  <a:srgbClr val="000000"/>
                </a:solidFill>
                <a:effectLst/>
                <a:latin typeface="Arial" panose="020B0604020202020204" pitchFamily="34" charset="0"/>
                <a:ea typeface="宋体" panose="02010600030101010101" pitchFamily="2" charset="-122"/>
                <a:cs typeface="宋体" panose="02010600030101010101" pitchFamily="2" charset="-122"/>
              </a:rPr>
              <a:t>等格式</a:t>
            </a:r>
            <a:endParaRPr lang="zh-CN" altLang="zh-CN" sz="1800" dirty="0">
              <a:solidFill>
                <a:srgbClr val="000000"/>
              </a:solidFill>
              <a:effectLst/>
              <a:latin typeface="Arial" panose="020B0604020202020204" pitchFamily="34" charset="0"/>
              <a:ea typeface="等线" panose="02010600030101010101" pitchFamily="2" charset="-122"/>
            </a:endParaRPr>
          </a:p>
        </p:txBody>
      </p:sp>
    </p:spTree>
    <p:extLst>
      <p:ext uri="{BB962C8B-B14F-4D97-AF65-F5344CB8AC3E}">
        <p14:creationId xmlns:p14="http://schemas.microsoft.com/office/powerpoint/2010/main" val="38023090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图片 10">
            <a:extLst>
              <a:ext uri="{FF2B5EF4-FFF2-40B4-BE49-F238E27FC236}">
                <a16:creationId xmlns:a16="http://schemas.microsoft.com/office/drawing/2014/main" id="{AD1C34FA-21DE-4F8B-B585-45F17E9A8441}"/>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b="5660"/>
          <a:stretch/>
        </p:blipFill>
        <p:spPr>
          <a:xfrm>
            <a:off x="0" y="0"/>
            <a:ext cx="9153262" cy="5143500"/>
          </a:xfrm>
          <a:prstGeom prst="rect">
            <a:avLst/>
          </a:prstGeom>
          <a:ln>
            <a:noFill/>
          </a:ln>
        </p:spPr>
      </p:pic>
      <p:sp>
        <p:nvSpPr>
          <p:cNvPr id="7" name="矩形 6"/>
          <p:cNvSpPr/>
          <p:nvPr/>
        </p:nvSpPr>
        <p:spPr>
          <a:xfrm>
            <a:off x="3287354" y="1700284"/>
            <a:ext cx="2540439" cy="784830"/>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4500" dirty="0">
                <a:solidFill>
                  <a:srgbClr val="FFFFFF"/>
                </a:solidFill>
                <a:cs typeface="+mn-ea"/>
                <a:sym typeface="+mn-lt"/>
              </a:rPr>
              <a:t>GOT</a:t>
            </a:r>
            <a:r>
              <a:rPr lang="zh-CN" altLang="en-US" sz="4500" dirty="0">
                <a:solidFill>
                  <a:srgbClr val="FFFFFF"/>
                </a:solidFill>
                <a:cs typeface="+mn-ea"/>
                <a:sym typeface="+mn-lt"/>
              </a:rPr>
              <a:t>优化</a:t>
            </a:r>
            <a:endParaRPr kumimoji="0" lang="zh-CN" altLang="en-US" sz="4500" b="0" i="0" u="none" strike="noStrike" kern="1200" cap="none" spc="0" normalizeH="0" baseline="0" noProof="0" dirty="0">
              <a:ln>
                <a:noFill/>
              </a:ln>
              <a:solidFill>
                <a:srgbClr val="FFFFFF"/>
              </a:solidFill>
              <a:effectLst/>
              <a:uLnTx/>
              <a:uFillTx/>
              <a:cs typeface="+mn-ea"/>
              <a:sym typeface="+mn-lt"/>
            </a:endParaRPr>
          </a:p>
        </p:txBody>
      </p:sp>
      <p:sp>
        <p:nvSpPr>
          <p:cNvPr id="8" name="文本框 7"/>
          <p:cNvSpPr txBox="1"/>
          <p:nvPr/>
        </p:nvSpPr>
        <p:spPr>
          <a:xfrm>
            <a:off x="2051720" y="2499742"/>
            <a:ext cx="5011709" cy="383182"/>
          </a:xfrm>
          <a:prstGeom prst="rect">
            <a:avLst/>
          </a:prstGeom>
          <a:noFill/>
        </p:spPr>
        <p:txBody>
          <a:bodyPr wrap="square" rtlCol="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altLang="zh-CN" sz="700" b="0" i="0" u="none" strike="noStrike" kern="1200" cap="none" spc="0" normalizeH="0" baseline="0" noProof="0" dirty="0">
                <a:ln>
                  <a:noFill/>
                </a:ln>
                <a:solidFill>
                  <a:srgbClr val="FFFFFF"/>
                </a:solidFill>
                <a:effectLst/>
                <a:uLnTx/>
                <a:uFillTx/>
                <a:cs typeface="+mn-ea"/>
                <a:sym typeface="+mn-lt"/>
              </a:rPr>
              <a:t>Your content to play here, or through your copy, paste in this box, and select only the </a:t>
            </a:r>
            <a:r>
              <a:rPr kumimoji="0" lang="en-US" altLang="zh-CN" sz="700" b="0" i="0" u="none" strike="noStrike" kern="1200" cap="none" spc="0" normalizeH="0" baseline="0" noProof="0" dirty="0" err="1">
                <a:ln>
                  <a:noFill/>
                </a:ln>
                <a:solidFill>
                  <a:srgbClr val="FFFFFF"/>
                </a:solidFill>
                <a:effectLst/>
                <a:uLnTx/>
                <a:uFillTx/>
                <a:cs typeface="+mn-ea"/>
                <a:sym typeface="+mn-lt"/>
              </a:rPr>
              <a:t>text.Your</a:t>
            </a:r>
            <a:r>
              <a:rPr kumimoji="0" lang="en-US" altLang="zh-CN" sz="700" b="0" i="0" u="none" strike="noStrike" kern="1200" cap="none" spc="0" normalizeH="0" baseline="0" noProof="0" dirty="0">
                <a:ln>
                  <a:noFill/>
                </a:ln>
                <a:solidFill>
                  <a:srgbClr val="FFFFFF"/>
                </a:solidFill>
                <a:effectLst/>
                <a:uLnTx/>
                <a:uFillTx/>
                <a:cs typeface="+mn-ea"/>
                <a:sym typeface="+mn-lt"/>
              </a:rPr>
              <a:t> content to </a:t>
            </a:r>
          </a:p>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altLang="zh-CN" sz="700" b="0" i="0" u="none" strike="noStrike" kern="1200" cap="none" spc="0" normalizeH="0" baseline="0" noProof="0" dirty="0">
                <a:ln>
                  <a:noFill/>
                </a:ln>
                <a:solidFill>
                  <a:srgbClr val="FFFFFF"/>
                </a:solidFill>
                <a:effectLst/>
                <a:uLnTx/>
                <a:uFillTx/>
                <a:cs typeface="+mn-ea"/>
                <a:sym typeface="+mn-lt"/>
              </a:rPr>
              <a:t>play here, or through your copy, paste in this box, and select only the text. Your content to play here, or through your copy, paste in this box, and select only the text. </a:t>
            </a:r>
            <a:endParaRPr kumimoji="0" lang="zh-CN" altLang="en-US" sz="700" b="0" i="0" u="none" strike="noStrike" kern="1200" cap="none" spc="0" normalizeH="0" baseline="0" noProof="0" dirty="0">
              <a:ln>
                <a:noFill/>
              </a:ln>
              <a:solidFill>
                <a:srgbClr val="FFFFFF"/>
              </a:solidFill>
              <a:effectLst/>
              <a:uLnTx/>
              <a:uFillTx/>
              <a:cs typeface="+mn-ea"/>
              <a:sym typeface="+mn-lt"/>
            </a:endParaRPr>
          </a:p>
        </p:txBody>
      </p:sp>
      <p:grpSp>
        <p:nvGrpSpPr>
          <p:cNvPr id="10" name="组合 9"/>
          <p:cNvGrpSpPr/>
          <p:nvPr/>
        </p:nvGrpSpPr>
        <p:grpSpPr>
          <a:xfrm>
            <a:off x="4031754" y="1275606"/>
            <a:ext cx="1080492" cy="288032"/>
            <a:chOff x="611188" y="2810567"/>
            <a:chExt cx="1080492" cy="288032"/>
          </a:xfrm>
          <a:solidFill>
            <a:schemeClr val="bg1"/>
          </a:solidFill>
        </p:grpSpPr>
        <p:sp>
          <p:nvSpPr>
            <p:cNvPr id="12" name="圆角矩形 11"/>
            <p:cNvSpPr/>
            <p:nvPr/>
          </p:nvSpPr>
          <p:spPr>
            <a:xfrm>
              <a:off x="611188" y="2810567"/>
              <a:ext cx="1080492" cy="288032"/>
            </a:xfrm>
            <a:prstGeom prst="roundRect">
              <a:avLst>
                <a:gd name="adj" fmla="val 50000"/>
              </a:avLst>
            </a:prstGeom>
            <a:grp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78" rtl="0" eaLnBrk="1" fontAlgn="auto" latinLnBrk="0" hangingPunct="1">
                <a:lnSpc>
                  <a:spcPct val="100000"/>
                </a:lnSpc>
                <a:spcBef>
                  <a:spcPts val="0"/>
                </a:spcBef>
                <a:spcAft>
                  <a:spcPts val="0"/>
                </a:spcAft>
                <a:buClrTx/>
                <a:buSzTx/>
                <a:buFontTx/>
                <a:buNone/>
                <a:tabLst/>
                <a:defRPr/>
              </a:pPr>
              <a:endParaRPr kumimoji="0" lang="zh-CN" altLang="en-US" sz="1799" b="0" i="0" u="none" strike="noStrike" kern="1200" cap="none" spc="0" normalizeH="0" baseline="0" noProof="0" dirty="0">
                <a:ln>
                  <a:noFill/>
                </a:ln>
                <a:solidFill>
                  <a:srgbClr val="002166"/>
                </a:solidFill>
                <a:effectLst/>
                <a:uLnTx/>
                <a:uFillTx/>
                <a:cs typeface="+mn-ea"/>
                <a:sym typeface="+mn-lt"/>
              </a:endParaRPr>
            </a:p>
          </p:txBody>
        </p:sp>
        <p:sp>
          <p:nvSpPr>
            <p:cNvPr id="13" name="矩形 12"/>
            <p:cNvSpPr/>
            <p:nvPr/>
          </p:nvSpPr>
          <p:spPr>
            <a:xfrm>
              <a:off x="818650" y="2836989"/>
              <a:ext cx="665567" cy="261610"/>
            </a:xfrm>
            <a:prstGeom prst="rect">
              <a:avLst/>
            </a:prstGeom>
            <a:noFill/>
          </p:spPr>
          <p:txBody>
            <a:bodyPr wrap="non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noProof="0" dirty="0">
                  <a:ln>
                    <a:noFill/>
                  </a:ln>
                  <a:solidFill>
                    <a:srgbClr val="033E78"/>
                  </a:solidFill>
                  <a:effectLst/>
                  <a:uLnTx/>
                  <a:uFillTx/>
                  <a:cs typeface="+mn-ea"/>
                  <a:sym typeface="+mn-lt"/>
                </a:rPr>
                <a:t>Part 02</a:t>
              </a:r>
              <a:endParaRPr kumimoji="0" lang="zh-CN" altLang="en-US" sz="1100" b="0" i="0" u="none" strike="noStrike" kern="1200" cap="none" spc="0" normalizeH="0" baseline="0" noProof="0" dirty="0">
                <a:ln>
                  <a:noFill/>
                </a:ln>
                <a:solidFill>
                  <a:srgbClr val="033E78"/>
                </a:solidFill>
                <a:effectLst/>
                <a:uLnTx/>
                <a:uFillTx/>
                <a:cs typeface="+mn-ea"/>
                <a:sym typeface="+mn-lt"/>
              </a:endParaRPr>
            </a:p>
          </p:txBody>
        </p:sp>
      </p:grpSp>
    </p:spTree>
    <p:extLst>
      <p:ext uri="{BB962C8B-B14F-4D97-AF65-F5344CB8AC3E}">
        <p14:creationId xmlns:p14="http://schemas.microsoft.com/office/powerpoint/2010/main" val="1118658740"/>
      </p:ext>
    </p:extLst>
  </p:cSld>
  <p:clrMapOvr>
    <a:masterClrMapping/>
  </p:clrMapOvr>
  <mc:AlternateContent xmlns:mc="http://schemas.openxmlformats.org/markup-compatibility/2006" xmlns:p14="http://schemas.microsoft.com/office/powerpoint/2010/main">
    <mc:Choice Requires="p14">
      <p:transition spd="med" p14:dur="700" advClick="0" advTm="0">
        <p:fade/>
      </p:transition>
    </mc:Choice>
    <mc:Fallback xmlns="">
      <p:transition spd="med"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randombar(horizontal)">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37"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arn(outVertical)">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1000"/>
                                        <p:tgtEl>
                                          <p:spTgt spid="8"/>
                                        </p:tgtEl>
                                      </p:cBhvr>
                                    </p:animEffect>
                                    <p:anim calcmode="lin" valueType="num">
                                      <p:cBhvr>
                                        <p:cTn id="18" dur="1000" fill="hold"/>
                                        <p:tgtEl>
                                          <p:spTgt spid="8"/>
                                        </p:tgtEl>
                                        <p:attrNameLst>
                                          <p:attrName>ppt_x</p:attrName>
                                        </p:attrNameLst>
                                      </p:cBhvr>
                                      <p:tavLst>
                                        <p:tav tm="0">
                                          <p:val>
                                            <p:strVal val="#ppt_x"/>
                                          </p:val>
                                        </p:tav>
                                        <p:tav tm="100000">
                                          <p:val>
                                            <p:strVal val="#ppt_x"/>
                                          </p:val>
                                        </p:tav>
                                      </p:tavLst>
                                    </p:anim>
                                    <p:anim calcmode="lin" valueType="num">
                                      <p:cBhvr>
                                        <p:cTn id="1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tags/tag1.xml><?xml version="1.0" encoding="utf-8"?>
<p:tagLst xmlns:a="http://schemas.openxmlformats.org/drawingml/2006/main" xmlns:r="http://schemas.openxmlformats.org/officeDocument/2006/relationships" xmlns:p="http://schemas.openxmlformats.org/presentationml/2006/main">
  <p:tag name="ISPRING_PRESENTATION_TITLE" val="PowerPoint 演示文稿"/>
  <p:tag name="MH_CONTENTSID" val="1283"/>
  <p:tag name="MH_SECTIONID" val="1284,1285,"/>
</p:tagLst>
</file>

<file path=ppt/theme/_rels/theme1.xml.rels><?xml version="1.0" encoding="UTF-8" standalone="yes"?>
<Relationships xmlns="http://schemas.openxmlformats.org/package/2006/relationships"><Relationship Id="rId1" Type="http://schemas.openxmlformats.org/officeDocument/2006/relationships/image" Target="../media/image1.jpg"/></Relationships>
</file>

<file path=ppt/theme/theme1.xml><?xml version="1.0" encoding="utf-8"?>
<a:theme xmlns:a="http://schemas.openxmlformats.org/drawingml/2006/main" name="第一PPT，www.1ppt.com">
  <a:themeElements>
    <a:clrScheme name="自定义 3772">
      <a:dk1>
        <a:srgbClr val="000000"/>
      </a:dk1>
      <a:lt1>
        <a:srgbClr val="FFFFFF"/>
      </a:lt1>
      <a:dk2>
        <a:srgbClr val="000000"/>
      </a:dk2>
      <a:lt2>
        <a:srgbClr val="FFFFFF"/>
      </a:lt2>
      <a:accent1>
        <a:srgbClr val="002166"/>
      </a:accent1>
      <a:accent2>
        <a:srgbClr val="002166"/>
      </a:accent2>
      <a:accent3>
        <a:srgbClr val="002166"/>
      </a:accent3>
      <a:accent4>
        <a:srgbClr val="002166"/>
      </a:accent4>
      <a:accent5>
        <a:srgbClr val="002166"/>
      </a:accent5>
      <a:accent6>
        <a:srgbClr val="002166"/>
      </a:accent6>
      <a:hlink>
        <a:srgbClr val="002166"/>
      </a:hlink>
      <a:folHlink>
        <a:srgbClr val="002166"/>
      </a:folHlink>
    </a:clrScheme>
    <a:fontScheme name="wbsmpekx">
      <a:majorFont>
        <a:latin typeface="微软雅黑"/>
        <a:ea typeface="微软雅黑"/>
        <a:cs typeface=""/>
      </a:majorFont>
      <a:minorFont>
        <a:latin typeface="微软雅黑"/>
        <a:ea typeface="微软雅黑"/>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a:blip xmlns:r="http://schemas.openxmlformats.org/officeDocument/2006/relationships" r:embed="rId1"/>
          <a:stretch>
            <a:fillRect/>
          </a:stretch>
        </a:blipFill>
        <a:ln>
          <a:noFill/>
        </a:ln>
        <a:effectLst/>
      </a:spPr>
      <a:bodyPr rtlCol="0" anchor="ctr"/>
      <a:lstStyle>
        <a:defPPr algn="ctr" defTabSz="914378">
          <a:defRPr sz="1799">
            <a:cs typeface="+mn-ea"/>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自定义设计方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Organic</Template>
  <TotalTime>24940</TotalTime>
  <Words>761</Words>
  <Application>Microsoft Office PowerPoint</Application>
  <PresentationFormat>全屏显示(16:9)</PresentationFormat>
  <Paragraphs>87</Paragraphs>
  <Slides>19</Slides>
  <Notes>12</Notes>
  <HiddenSlides>0</HiddenSlides>
  <MMClips>0</MMClips>
  <ScaleCrop>false</ScaleCrop>
  <HeadingPairs>
    <vt:vector size="6" baseType="variant">
      <vt:variant>
        <vt:lpstr>已用的字体</vt:lpstr>
      </vt:variant>
      <vt:variant>
        <vt:i4>4</vt:i4>
      </vt:variant>
      <vt:variant>
        <vt:lpstr>主题</vt:lpstr>
      </vt:variant>
      <vt:variant>
        <vt:i4>2</vt:i4>
      </vt:variant>
      <vt:variant>
        <vt:lpstr>幻灯片标题</vt:lpstr>
      </vt:variant>
      <vt:variant>
        <vt:i4>19</vt:i4>
      </vt:variant>
    </vt:vector>
  </HeadingPairs>
  <TitlesOfParts>
    <vt:vector size="25" baseType="lpstr">
      <vt:lpstr>宋体</vt:lpstr>
      <vt:lpstr>微软雅黑</vt:lpstr>
      <vt:lpstr>Arial</vt:lpstr>
      <vt:lpstr>Calibri</vt:lpstr>
      <vt:lpstr>第一PPT，www.1ppt.com</vt:lpstr>
      <vt:lpstr>自定义设计方案</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Manager>第一PPT</Manager>
  <Company>第一PPT，www.1ppt.com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蓝色互联网科技</dc:title>
  <dc:creator>第一PPT</dc:creator>
  <cp:keywords>www.1ppt.com</cp:keywords>
  <dc:description>www.1ppt.com</dc:description>
  <cp:lastModifiedBy>杨 磊</cp:lastModifiedBy>
  <cp:revision>16743</cp:revision>
  <dcterms:created xsi:type="dcterms:W3CDTF">2016-03-09T04:37:28Z</dcterms:created>
  <dcterms:modified xsi:type="dcterms:W3CDTF">2023-02-21T09:03:30Z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2052-11.1.0.9912</vt:lpwstr>
  </property>
  <property fmtid="{D5CDD505-2E9C-101B-9397-08002B2CF9AE}" pid="3" name="KSOTemplateUUID">
    <vt:lpwstr>v1.0_mb_7J/djS8pMEgaEqkMdZiDcg==</vt:lpwstr>
  </property>
</Properties>
</file>